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4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5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6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theme/theme7.xml" ContentType="application/vnd.openxmlformats-officedocument.theme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4" r:id="rId1"/>
    <p:sldMasterId id="2147483829" r:id="rId2"/>
    <p:sldMasterId id="2147483834" r:id="rId3"/>
    <p:sldMasterId id="2147483966" r:id="rId4"/>
    <p:sldMasterId id="2147484014" r:id="rId5"/>
    <p:sldMasterId id="2147484062" r:id="rId6"/>
    <p:sldMasterId id="2147484068" r:id="rId7"/>
    <p:sldMasterId id="2147484115" r:id="rId8"/>
  </p:sldMasterIdLst>
  <p:notesMasterIdLst>
    <p:notesMasterId r:id="rId14"/>
  </p:notesMasterIdLst>
  <p:sldIdLst>
    <p:sldId id="436" r:id="rId9"/>
    <p:sldId id="750" r:id="rId10"/>
    <p:sldId id="751" r:id="rId11"/>
    <p:sldId id="752" r:id="rId12"/>
    <p:sldId id="753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4">
              <a:alpha val="20000"/>
            </a:scheme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chemeClr val="accent4"/>
              </a:solidFill>
              <a:prstDash val="solid"/>
              <a:round/>
            </a:ln>
          </a:top>
          <a:bottom>
            <a:ln w="12700" cap="flat">
              <a:solidFill>
                <a:schemeClr val="accent4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CF"/>
          </a:solidFill>
        </a:fill>
      </a:tcStyle>
    </a:wholeTbl>
    <a:band2H>
      <a:tcTxStyle/>
      <a:tcStyle>
        <a:tcBdr/>
        <a:fill>
          <a:solidFill>
            <a:srgbClr val="E7E8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E6E8"/>
          </a:solidFill>
        </a:fill>
      </a:tcStyle>
    </a:wholeTbl>
    <a:band2H>
      <a:tcTxStyle/>
      <a:tcStyle>
        <a:tcBdr/>
        <a:fill>
          <a:solidFill>
            <a:srgbClr val="ECF3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F2F3"/>
          </a:solidFill>
        </a:fill>
      </a:tcStyle>
    </a:wholeTbl>
    <a:band2H>
      <a:tcTxStyle/>
      <a:tcStyle>
        <a:tcBdr/>
        <a:fill>
          <a:solidFill>
            <a:srgbClr val="F6F8F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94"/>
    <p:restoredTop sz="94558"/>
  </p:normalViewPr>
  <p:slideViewPr>
    <p:cSldViewPr snapToGrid="0" snapToObjects="1" showGuides="1">
      <p:cViewPr>
        <p:scale>
          <a:sx n="71" d="100"/>
          <a:sy n="71" d="100"/>
        </p:scale>
        <p:origin x="109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453330052493441E-2"/>
          <c:y val="2.1726177286000604E-2"/>
          <c:w val="0.79420300196850391"/>
          <c:h val="0.902739015034002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FEP (Digital TV)</c:v>
                </c:pt>
              </c:strCache>
            </c:strRef>
          </c:tx>
          <c:spPr>
            <a:ln w="28575" cap="rnd">
              <a:solidFill>
                <a:srgbClr val="FF993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9933"/>
              </a:solidFill>
              <a:ln w="9525">
                <a:noFill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1.1250968899585974</c:v>
                </c:pt>
                <c:pt idx="1">
                  <c:v>1.1598775230111547</c:v>
                </c:pt>
                <c:pt idx="2">
                  <c:v>3.0522087880118418</c:v>
                </c:pt>
                <c:pt idx="3">
                  <c:v>2.9895584444270851</c:v>
                </c:pt>
                <c:pt idx="4">
                  <c:v>2.2447862090654658</c:v>
                </c:pt>
                <c:pt idx="5">
                  <c:v>1.816100585750728</c:v>
                </c:pt>
                <c:pt idx="6">
                  <c:v>1.6232557282084297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EB-4031-BFB4-E395DCF002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Live Streaming</c:v>
                </c:pt>
              </c:strCache>
            </c:strRef>
          </c:tx>
          <c:spPr>
            <a:ln w="28575" cap="rnd">
              <a:solidFill>
                <a:srgbClr val="FFFF9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99"/>
              </a:solidFill>
              <a:ln w="9525">
                <a:noFill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2.1418461417761891</c:v>
                </c:pt>
                <c:pt idx="1">
                  <c:v>1.6089012830217142</c:v>
                </c:pt>
                <c:pt idx="2">
                  <c:v>2.6944664806199881</c:v>
                </c:pt>
                <c:pt idx="3">
                  <c:v>2.2329801970729974</c:v>
                </c:pt>
                <c:pt idx="4">
                  <c:v>2.2442855127372834</c:v>
                </c:pt>
                <c:pt idx="5">
                  <c:v>2.0114877314247388</c:v>
                </c:pt>
                <c:pt idx="6">
                  <c:v>2.3564735624257542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EB-4031-BFB4-E395DCF002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Lifestyle</c:v>
                </c:pt>
              </c:strCache>
            </c:strRef>
          </c:tx>
          <c:spPr>
            <a:ln w="28575" cap="rnd">
              <a:solidFill>
                <a:srgbClr val="CCFFF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CFFFF"/>
              </a:solidFill>
              <a:ln w="9525">
                <a:noFill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0.83902368930025084</c:v>
                </c:pt>
                <c:pt idx="1">
                  <c:v>1.0335822616793227</c:v>
                </c:pt>
                <c:pt idx="2">
                  <c:v>1.042608095858935</c:v>
                </c:pt>
                <c:pt idx="3">
                  <c:v>1.484523449558633</c:v>
                </c:pt>
                <c:pt idx="4">
                  <c:v>1.2812669199667055</c:v>
                </c:pt>
                <c:pt idx="5">
                  <c:v>0.76387580374050801</c:v>
                </c:pt>
                <c:pt idx="6">
                  <c:v>0.66498869981925102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EB-4031-BFB4-E395DCF00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7026432"/>
        <c:axId val="2039144656"/>
      </c:lineChart>
      <c:catAx>
        <c:axId val="1197026432"/>
        <c:scaling>
          <c:orientation val="minMax"/>
        </c:scaling>
        <c:delete val="0"/>
        <c:axPos val="b"/>
        <c:numFmt formatCode="m/d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2039144656"/>
        <c:crosses val="autoZero"/>
        <c:auto val="1"/>
        <c:lblAlgn val="ctr"/>
        <c:lblOffset val="100"/>
        <c:tickLblSkip val="1"/>
        <c:noMultiLvlLbl val="1"/>
      </c:catAx>
      <c:valAx>
        <c:axId val="203914465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60000"/>
                </a:schemeClr>
              </a:solidFill>
              <a:prstDash val="dash"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197026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5984079724409446"/>
          <c:y val="0.15249314285995677"/>
          <c:w val="0.12959602976236057"/>
          <c:h val="0.492284843381444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453330052493441E-2"/>
          <c:y val="2.1726177286000604E-2"/>
          <c:w val="0.79420300196850391"/>
          <c:h val="0.902739015034002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desktop</c:v>
                </c:pt>
              </c:strCache>
            </c:strRef>
          </c:tx>
          <c:spPr>
            <a:ln w="28575" cap="rnd">
              <a:solidFill>
                <a:srgbClr val="FF993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9933"/>
              </a:solidFill>
              <a:ln w="9525">
                <a:noFill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3.0860163967104217</c:v>
                </c:pt>
                <c:pt idx="1">
                  <c:v>2.6290681997559484</c:v>
                </c:pt>
                <c:pt idx="2">
                  <c:v>3.9853254223089003</c:v>
                </c:pt>
                <c:pt idx="3">
                  <c:v>3.9838610454889518</c:v>
                </c:pt>
                <c:pt idx="4">
                  <c:v>3.7066711640667722</c:v>
                </c:pt>
                <c:pt idx="5">
                  <c:v>2.9483026832205113</c:v>
                </c:pt>
                <c:pt idx="6">
                  <c:v>3.2173883214854282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EB-4031-BFB4-E395DCF002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ctv</c:v>
                </c:pt>
              </c:strCache>
            </c:strRef>
          </c:tx>
          <c:spPr>
            <a:ln w="28575" cap="rnd">
              <a:solidFill>
                <a:srgbClr val="A7E44E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A7E44E"/>
              </a:solidFill>
              <a:ln w="9525">
                <a:noFill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0.63990211336276681</c:v>
                </c:pt>
                <c:pt idx="1">
                  <c:v>0.79790488722715924</c:v>
                </c:pt>
                <c:pt idx="2">
                  <c:v>2.4538345021859587</c:v>
                </c:pt>
                <c:pt idx="3">
                  <c:v>2.1871070527135248</c:v>
                </c:pt>
                <c:pt idx="4">
                  <c:v>1.5174821978380155</c:v>
                </c:pt>
                <c:pt idx="5">
                  <c:v>1.2534123616434962</c:v>
                </c:pt>
                <c:pt idx="6">
                  <c:v>1.1101987330059557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EB-4031-BFB4-E395DCF002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mobile</c:v>
                </c:pt>
              </c:strCache>
            </c:strRef>
          </c:tx>
          <c:spPr>
            <a:ln w="28575" cap="rnd">
              <a:solidFill>
                <a:srgbClr val="FFFF9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FF99"/>
              </a:solidFill>
              <a:ln w="9525">
                <a:noFill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0.38006008019222431</c:v>
                </c:pt>
                <c:pt idx="1">
                  <c:v>0.37539942906476526</c:v>
                </c:pt>
                <c:pt idx="2">
                  <c:v>0.3501451581621246</c:v>
                </c:pt>
                <c:pt idx="3">
                  <c:v>0.53610266328693834</c:v>
                </c:pt>
                <c:pt idx="4">
                  <c:v>0.54619209835871274</c:v>
                </c:pt>
                <c:pt idx="5">
                  <c:v>0.38975294828315371</c:v>
                </c:pt>
                <c:pt idx="6">
                  <c:v>0.31713632341413611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2EB-4031-BFB4-E395DCF00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7026432"/>
        <c:axId val="2039144656"/>
      </c:lineChart>
      <c:catAx>
        <c:axId val="1197026432"/>
        <c:scaling>
          <c:orientation val="minMax"/>
        </c:scaling>
        <c:delete val="0"/>
        <c:axPos val="b"/>
        <c:numFmt formatCode="m/d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2039144656"/>
        <c:crosses val="autoZero"/>
        <c:auto val="1"/>
        <c:lblAlgn val="ctr"/>
        <c:lblOffset val="100"/>
        <c:tickLblSkip val="1"/>
        <c:noMultiLvlLbl val="1"/>
      </c:catAx>
      <c:valAx>
        <c:axId val="203914465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60000"/>
                </a:schemeClr>
              </a:solidFill>
              <a:prstDash val="dash"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1970264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5984079724409446"/>
          <c:y val="0.11575297925376024"/>
          <c:w val="0.12959602976236057"/>
          <c:h val="0.81769824789647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453330052493441E-2"/>
          <c:y val="2.1726177286000604E-2"/>
          <c:w val="0.79420300196850391"/>
          <c:h val="0.902739015034002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Sum of new_users</c:v>
                </c:pt>
              </c:strCache>
            </c:strRef>
          </c:tx>
          <c:spPr>
            <a:ln w="28575" cap="rnd">
              <a:solidFill>
                <a:srgbClr val="FF9933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FF9933"/>
              </a:solidFill>
              <a:ln w="9525">
                <a:noFill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2.8464759665762474</c:v>
                </c:pt>
                <c:pt idx="1">
                  <c:v>2.6584812469527224</c:v>
                </c:pt>
                <c:pt idx="2">
                  <c:v>5.3849917875027273</c:v>
                </c:pt>
                <c:pt idx="3">
                  <c:v>5.0025329442695021</c:v>
                </c:pt>
                <c:pt idx="4">
                  <c:v>4.1658035519471595</c:v>
                </c:pt>
                <c:pt idx="5">
                  <c:v>3.2201290193759715</c:v>
                </c:pt>
                <c:pt idx="6">
                  <c:v>3.412646841740901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EB-4031-BFB4-E395DCF00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97026432"/>
        <c:axId val="2039144656"/>
      </c:lineChart>
      <c:catAx>
        <c:axId val="1197026432"/>
        <c:scaling>
          <c:orientation val="minMax"/>
        </c:scaling>
        <c:delete val="0"/>
        <c:axPos val="b"/>
        <c:numFmt formatCode="m/d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2039144656"/>
        <c:crosses val="autoZero"/>
        <c:auto val="1"/>
        <c:lblAlgn val="ctr"/>
        <c:lblOffset val="100"/>
        <c:tickLblSkip val="1"/>
        <c:noMultiLvlLbl val="1"/>
      </c:catAx>
      <c:valAx>
        <c:axId val="203914465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60000"/>
                </a:schemeClr>
              </a:solidFill>
              <a:prstDash val="dash"/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197026432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85676451771653539"/>
          <c:y val="0.23789106999797283"/>
          <c:w val="0.13438754921259843"/>
          <c:h val="5.354752868289201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bg1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453330052493441E-2"/>
          <c:y val="2.1726177286000604E-2"/>
          <c:w val="0.79420300196850391"/>
          <c:h val="0.9027390150340023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 Ad Breaks</c:v>
                </c:pt>
              </c:strCache>
            </c:strRef>
          </c:tx>
          <c:spPr>
            <a:solidFill>
              <a:srgbClr val="FF9933"/>
            </a:solidFill>
            <a:ln w="25400">
              <a:solidFill>
                <a:schemeClr val="tx1">
                  <a:lumMod val="65000"/>
                  <a:lumOff val="35000"/>
                </a:schemeClr>
              </a:solidFill>
            </a:ln>
            <a:effectLst/>
          </c:spPr>
          <c:cat>
            <c:strRef>
              <c:f>Sheet1!$A$2:$A$35</c:f>
              <c:strCache>
                <c:ptCount val="31"/>
                <c:pt idx="0">
                  <c:v>January</c:v>
                </c:pt>
                <c:pt idx="4">
                  <c:v>February</c:v>
                </c:pt>
                <c:pt idx="8">
                  <c:v>March</c:v>
                </c:pt>
                <c:pt idx="13">
                  <c:v>April</c:v>
                </c:pt>
                <c:pt idx="17">
                  <c:v>May</c:v>
                </c:pt>
                <c:pt idx="21">
                  <c:v>June</c:v>
                </c:pt>
                <c:pt idx="26">
                  <c:v>July</c:v>
                </c:pt>
                <c:pt idx="30">
                  <c:v>August</c:v>
                </c:pt>
              </c:strCache>
            </c:strRef>
          </c:cat>
          <c:val>
            <c:numRef>
              <c:f>Sheet1!$B$2:$B$35</c:f>
              <c:numCache>
                <c:formatCode>0%</c:formatCode>
                <c:ptCount val="34"/>
                <c:pt idx="0">
                  <c:v>0.1137051899286039</c:v>
                </c:pt>
                <c:pt idx="1">
                  <c:v>0.13233912562531258</c:v>
                </c:pt>
                <c:pt idx="2">
                  <c:v>0.16600782456781416</c:v>
                </c:pt>
                <c:pt idx="3">
                  <c:v>0.18229889219058382</c:v>
                </c:pt>
                <c:pt idx="4">
                  <c:v>0.16132759865004109</c:v>
                </c:pt>
                <c:pt idx="5">
                  <c:v>0.19675120860090911</c:v>
                </c:pt>
                <c:pt idx="6">
                  <c:v>0.16560409381210039</c:v>
                </c:pt>
                <c:pt idx="7">
                  <c:v>0.17788181429460903</c:v>
                </c:pt>
                <c:pt idx="8">
                  <c:v>0.20284159376209532</c:v>
                </c:pt>
                <c:pt idx="9">
                  <c:v>0.21168292957560808</c:v>
                </c:pt>
                <c:pt idx="10">
                  <c:v>0.21351799347906641</c:v>
                </c:pt>
                <c:pt idx="11">
                  <c:v>0.23840572993088538</c:v>
                </c:pt>
                <c:pt idx="12">
                  <c:v>0.26681553191928542</c:v>
                </c:pt>
                <c:pt idx="13">
                  <c:v>0.23524121479223092</c:v>
                </c:pt>
                <c:pt idx="14">
                  <c:v>0.23288754027904524</c:v>
                </c:pt>
                <c:pt idx="15">
                  <c:v>0.21748507930847494</c:v>
                </c:pt>
                <c:pt idx="16">
                  <c:v>0.23656235686382765</c:v>
                </c:pt>
                <c:pt idx="17">
                  <c:v>0.22733615340327529</c:v>
                </c:pt>
                <c:pt idx="18">
                  <c:v>0.24474004773713753</c:v>
                </c:pt>
                <c:pt idx="19">
                  <c:v>0.28091336065715655</c:v>
                </c:pt>
                <c:pt idx="20">
                  <c:v>0.29668504951918495</c:v>
                </c:pt>
                <c:pt idx="21">
                  <c:v>0.3094383288851742</c:v>
                </c:pt>
                <c:pt idx="22">
                  <c:v>0.29218775788857709</c:v>
                </c:pt>
                <c:pt idx="23">
                  <c:v>0.28487218468496378</c:v>
                </c:pt>
                <c:pt idx="24">
                  <c:v>0.29857692157297222</c:v>
                </c:pt>
                <c:pt idx="25">
                  <c:v>0.18685423147126734</c:v>
                </c:pt>
                <c:pt idx="26">
                  <c:v>0.18786602836707911</c:v>
                </c:pt>
                <c:pt idx="27">
                  <c:v>0.20158002290317489</c:v>
                </c:pt>
                <c:pt idx="28">
                  <c:v>0.19084907601606138</c:v>
                </c:pt>
                <c:pt idx="29">
                  <c:v>0.19890530220420566</c:v>
                </c:pt>
                <c:pt idx="30">
                  <c:v>0.21861253610467246</c:v>
                </c:pt>
                <c:pt idx="31">
                  <c:v>0.20771859839474704</c:v>
                </c:pt>
                <c:pt idx="32">
                  <c:v>0.22163675401452243</c:v>
                </c:pt>
                <c:pt idx="33">
                  <c:v>0.21018493336959476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EB-4031-BFB4-E395DCF002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Engagement Opt-In</c:v>
                </c:pt>
              </c:strCache>
            </c:strRef>
          </c:tx>
          <c:spPr>
            <a:solidFill>
              <a:srgbClr val="CCFFFF"/>
            </a:solidFill>
            <a:ln w="25400">
              <a:noFill/>
            </a:ln>
            <a:effectLst/>
          </c:spPr>
          <c:cat>
            <c:strRef>
              <c:f>Sheet1!$A$2:$A$35</c:f>
              <c:strCache>
                <c:ptCount val="31"/>
                <c:pt idx="0">
                  <c:v>January</c:v>
                </c:pt>
                <c:pt idx="4">
                  <c:v>February</c:v>
                </c:pt>
                <c:pt idx="8">
                  <c:v>March</c:v>
                </c:pt>
                <c:pt idx="13">
                  <c:v>April</c:v>
                </c:pt>
                <c:pt idx="17">
                  <c:v>May</c:v>
                </c:pt>
                <c:pt idx="21">
                  <c:v>June</c:v>
                </c:pt>
                <c:pt idx="26">
                  <c:v>July</c:v>
                </c:pt>
                <c:pt idx="30">
                  <c:v>August</c:v>
                </c:pt>
              </c:strCache>
            </c:strRef>
          </c:cat>
          <c:val>
            <c:numRef>
              <c:f>Sheet1!$C$2:$C$35</c:f>
              <c:numCache>
                <c:formatCode>0%</c:formatCode>
                <c:ptCount val="34"/>
                <c:pt idx="0">
                  <c:v>0.8862948100713961</c:v>
                </c:pt>
                <c:pt idx="1">
                  <c:v>0.86766087437468742</c:v>
                </c:pt>
                <c:pt idx="2">
                  <c:v>0.83399217543218584</c:v>
                </c:pt>
                <c:pt idx="3">
                  <c:v>0.81770110780941618</c:v>
                </c:pt>
                <c:pt idx="4">
                  <c:v>0.83867240134995891</c:v>
                </c:pt>
                <c:pt idx="5">
                  <c:v>0.80324879139909089</c:v>
                </c:pt>
                <c:pt idx="6">
                  <c:v>0.83439590618789961</c:v>
                </c:pt>
                <c:pt idx="7">
                  <c:v>0.82211818570539097</c:v>
                </c:pt>
                <c:pt idx="8">
                  <c:v>0.79715840623790468</c:v>
                </c:pt>
                <c:pt idx="9">
                  <c:v>0.78831707042439192</c:v>
                </c:pt>
                <c:pt idx="10">
                  <c:v>0.78648200652093359</c:v>
                </c:pt>
                <c:pt idx="11">
                  <c:v>0.76159427006911462</c:v>
                </c:pt>
                <c:pt idx="12">
                  <c:v>0.73318446808071458</c:v>
                </c:pt>
                <c:pt idx="13">
                  <c:v>0.76475878520776908</c:v>
                </c:pt>
                <c:pt idx="14">
                  <c:v>0.76711245972095476</c:v>
                </c:pt>
                <c:pt idx="15">
                  <c:v>0.78251492069152506</c:v>
                </c:pt>
                <c:pt idx="16">
                  <c:v>0.76343764313617235</c:v>
                </c:pt>
                <c:pt idx="17">
                  <c:v>0.77266384659672471</c:v>
                </c:pt>
                <c:pt idx="18">
                  <c:v>0.75525995226286247</c:v>
                </c:pt>
                <c:pt idx="19">
                  <c:v>0.71908663934284345</c:v>
                </c:pt>
                <c:pt idx="20">
                  <c:v>0.70331495048081505</c:v>
                </c:pt>
                <c:pt idx="21">
                  <c:v>0.6905616711148258</c:v>
                </c:pt>
                <c:pt idx="22">
                  <c:v>0.70781224211142291</c:v>
                </c:pt>
                <c:pt idx="23">
                  <c:v>0.71512781531503622</c:v>
                </c:pt>
                <c:pt idx="24">
                  <c:v>0.70142307842702778</c:v>
                </c:pt>
                <c:pt idx="25">
                  <c:v>0.81314576852873266</c:v>
                </c:pt>
                <c:pt idx="26">
                  <c:v>0.81213397163292089</c:v>
                </c:pt>
                <c:pt idx="27">
                  <c:v>0.79841997709682511</c:v>
                </c:pt>
                <c:pt idx="28">
                  <c:v>0.80915092398393862</c:v>
                </c:pt>
                <c:pt idx="29">
                  <c:v>0.80109469779579434</c:v>
                </c:pt>
                <c:pt idx="30">
                  <c:v>0.78138746389532754</c:v>
                </c:pt>
                <c:pt idx="31">
                  <c:v>0.79228140160525296</c:v>
                </c:pt>
                <c:pt idx="32">
                  <c:v>0.77836324598547757</c:v>
                </c:pt>
                <c:pt idx="33">
                  <c:v>0.78981506663040524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EB-4031-BFB4-E395DCF00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97026432"/>
        <c:axId val="2039144656"/>
      </c:areaChart>
      <c:catAx>
        <c:axId val="1197026432"/>
        <c:scaling>
          <c:orientation val="minMax"/>
        </c:scaling>
        <c:delete val="0"/>
        <c:axPos val="b"/>
        <c:numFmt formatCode="m/d;@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2039144656"/>
        <c:crosses val="autoZero"/>
        <c:auto val="1"/>
        <c:lblAlgn val="ctr"/>
        <c:lblOffset val="100"/>
        <c:tickLblSkip val="1"/>
        <c:noMultiLvlLbl val="1"/>
      </c:catAx>
      <c:valAx>
        <c:axId val="2039144656"/>
        <c:scaling>
          <c:orientation val="minMax"/>
          <c:max val="1"/>
        </c:scaling>
        <c:delete val="0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</a:schemeClr>
              </a:solidFill>
              <a:prstDash val="dash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Century Gothic" panose="020B0502020202020204" pitchFamily="34" charset="0"/>
                <a:ea typeface="+mn-ea"/>
                <a:cs typeface="+mn-cs"/>
              </a:defRPr>
            </a:pPr>
            <a:endParaRPr lang="en-US"/>
          </a:p>
        </c:txPr>
        <c:crossAx val="1197026432"/>
        <c:crosses val="autoZero"/>
        <c:crossBetween val="midCat"/>
        <c:majorUnit val="0.1"/>
        <c:minorUnit val="0.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00">
          <a:latin typeface="Century Gothic" panose="020B0502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0.05275</cdr:x>
      <cdr:y>0.02664</cdr:y>
    </cdr:from>
    <cdr:to>
      <cdr:x>0.24134</cdr:x>
      <cdr:y>0.10296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B08CFF69-45E7-4657-A25C-F03AC6401EE6}"/>
            </a:ext>
          </a:extLst>
        </cdr:cNvPr>
        <cdr:cNvSpPr txBox="1"/>
      </cdr:nvSpPr>
      <cdr:spPr>
        <a:xfrm xmlns:a="http://schemas.openxmlformats.org/drawingml/2006/main">
          <a:off x="643127" y="128903"/>
          <a:ext cx="2299289" cy="369341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12700" cap="flat">
          <a:noFill/>
          <a:miter lim="400000"/>
        </a:ln>
        <a:effectLst xmlns:a="http://schemas.openxmlformats.org/drawingml/2006/main"/>
        <a:sp3d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none"/>
      </cdr:style>
      <cdr:txBody>
        <a:bodyPr xmlns:a="http://schemas.openxmlformats.org/drawingml/2006/main" rot="0" spcFirstLastPara="1" vertOverflow="clip" horzOverflow="overflow" vert="horz" wrap="square" lIns="45719" tIns="45719" rIns="45719" bIns="45719" numCol="1" spcCol="38100" rtlCol="0" anchor="t">
          <a:spAutoFit/>
        </a:bodyPr>
        <a:lstStyle xmlns:a="http://schemas.openxmlformats.org/drawingml/2006/main"/>
        <a:p xmlns:a="http://schemas.openxmlformats.org/drawingml/2006/main">
          <a:pPr marL="0" marR="0" indent="0" algn="l" defTabSz="914400" rtl="0" fontAlgn="auto" latinLnBrk="0" hangingPunct="0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</a:pPr>
          <a:r>
            <a:rPr kumimoji="0" 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rPr>
            <a:t>True(x) Network Traffic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11" name="Shape 8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7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516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493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64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5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7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8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8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489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 descr="Picture Placeholder 44"/>
          <p:cNvSpPr>
            <a:spLocks noGrp="1"/>
          </p:cNvSpPr>
          <p:nvPr>
            <p:ph type="pic" idx="13"/>
          </p:nvPr>
        </p:nvSpPr>
        <p:spPr>
          <a:xfrm>
            <a:off x="-1" y="0"/>
            <a:ext cx="858136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5553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 descr="Picture Placeholder 10"/>
          <p:cNvSpPr>
            <a:spLocks noGrp="1"/>
          </p:cNvSpPr>
          <p:nvPr>
            <p:ph type="pic" idx="13"/>
          </p:nvPr>
        </p:nvSpPr>
        <p:spPr>
          <a:xfrm>
            <a:off x="-1" y="0"/>
            <a:ext cx="1000034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Shape 154" descr="Picture Placeholder 4"/>
          <p:cNvSpPr>
            <a:spLocks noGrp="1"/>
          </p:cNvSpPr>
          <p:nvPr>
            <p:ph type="pic" idx="14"/>
          </p:nvPr>
        </p:nvSpPr>
        <p:spPr>
          <a:xfrm rot="1795913">
            <a:off x="5787628" y="746137"/>
            <a:ext cx="4347555" cy="77017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 descr="Picture Placeholder 35"/>
          <p:cNvSpPr>
            <a:spLocks noGrp="1"/>
          </p:cNvSpPr>
          <p:nvPr>
            <p:ph type="pic" idx="13"/>
          </p:nvPr>
        </p:nvSpPr>
        <p:spPr>
          <a:xfrm>
            <a:off x="0" y="0"/>
            <a:ext cx="7119067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4535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41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 descr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7487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 descr="Picture Placeholder 44"/>
          <p:cNvSpPr>
            <a:spLocks noGrp="1"/>
          </p:cNvSpPr>
          <p:nvPr>
            <p:ph type="pic" idx="13"/>
          </p:nvPr>
        </p:nvSpPr>
        <p:spPr>
          <a:xfrm>
            <a:off x="-1" y="0"/>
            <a:ext cx="858136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35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 descr="Picture Placeholder 4"/>
          <p:cNvSpPr>
            <a:spLocks noGrp="1"/>
          </p:cNvSpPr>
          <p:nvPr>
            <p:ph type="pic" idx="13"/>
          </p:nvPr>
        </p:nvSpPr>
        <p:spPr>
          <a:xfrm>
            <a:off x="6356399" y="-14514"/>
            <a:ext cx="5835601" cy="68725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02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2743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660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 descr="Picture Placeholder 12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" name="Shape 477" descr="Picture Placeholder 12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0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924729" y="2099434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" name="Shape 48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6441609" y="2099434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7" name="Shape 487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924729" y="4390497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8" name="Shape 488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6441609" y="4390497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9" name="Shape 4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9593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1236213" y="2889250"/>
            <a:ext cx="1517498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7" name="Shape 497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3966960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8" name="Shape 498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6715868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9" name="Shape 499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9463157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904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 descr="Picture Placeholder 4"/>
          <p:cNvSpPr>
            <a:spLocks noGrp="1"/>
          </p:cNvSpPr>
          <p:nvPr>
            <p:ph type="pic" idx="13"/>
          </p:nvPr>
        </p:nvSpPr>
        <p:spPr>
          <a:xfrm>
            <a:off x="6356399" y="-14514"/>
            <a:ext cx="5835601" cy="68725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7708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 descr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8" name="Shape 508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862171" y="1650663"/>
            <a:ext cx="2467659" cy="2467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9" name="Shape 5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19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500485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7" name="Shape 527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3423363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" name="Shape 528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346242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9" name="Shape 529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9269121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46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 descr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729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8" name="Shape 538" descr="Picture Placeholder 4"/>
          <p:cNvSpPr>
            <a:spLocks noGrp="1"/>
          </p:cNvSpPr>
          <p:nvPr>
            <p:ph type="pic" sz="quarter" idx="14"/>
          </p:nvPr>
        </p:nvSpPr>
        <p:spPr>
          <a:xfrm>
            <a:off x="3143797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9" name="Shape 539" descr="Picture Placeholder 4"/>
          <p:cNvSpPr>
            <a:spLocks noGrp="1"/>
          </p:cNvSpPr>
          <p:nvPr>
            <p:ph type="pic" sz="quarter" idx="15"/>
          </p:nvPr>
        </p:nvSpPr>
        <p:spPr>
          <a:xfrm>
            <a:off x="9175931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0" name="Shape 540" descr="Picture Placeholder 4"/>
          <p:cNvSpPr>
            <a:spLocks noGrp="1"/>
          </p:cNvSpPr>
          <p:nvPr>
            <p:ph type="pic" sz="quarter" idx="16"/>
          </p:nvPr>
        </p:nvSpPr>
        <p:spPr>
          <a:xfrm>
            <a:off x="6159863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1" name="Shape 541" descr="Picture Placeholder 4"/>
          <p:cNvSpPr>
            <a:spLocks noGrp="1"/>
          </p:cNvSpPr>
          <p:nvPr>
            <p:ph type="pic" sz="quarter" idx="17"/>
          </p:nvPr>
        </p:nvSpPr>
        <p:spPr>
          <a:xfrm>
            <a:off x="-1376073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2" name="Shape 542" descr="Picture Placeholder 4"/>
          <p:cNvSpPr>
            <a:spLocks noGrp="1"/>
          </p:cNvSpPr>
          <p:nvPr>
            <p:ph type="pic" sz="quarter" idx="18"/>
          </p:nvPr>
        </p:nvSpPr>
        <p:spPr>
          <a:xfrm>
            <a:off x="16399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3" name="Shape 543" descr="Picture Placeholder 4"/>
          <p:cNvSpPr>
            <a:spLocks noGrp="1"/>
          </p:cNvSpPr>
          <p:nvPr>
            <p:ph type="pic" sz="quarter" idx="19"/>
          </p:nvPr>
        </p:nvSpPr>
        <p:spPr>
          <a:xfrm>
            <a:off x="7672127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" name="Shape 544" descr="Picture Placeholder 4"/>
          <p:cNvSpPr>
            <a:spLocks noGrp="1"/>
          </p:cNvSpPr>
          <p:nvPr>
            <p:ph type="pic" sz="quarter" idx="20"/>
          </p:nvPr>
        </p:nvSpPr>
        <p:spPr>
          <a:xfrm>
            <a:off x="4656061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5" name="Shape 545" descr="Picture Placeholder 4"/>
          <p:cNvSpPr>
            <a:spLocks noGrp="1"/>
          </p:cNvSpPr>
          <p:nvPr>
            <p:ph type="pic" sz="quarter" idx="21"/>
          </p:nvPr>
        </p:nvSpPr>
        <p:spPr>
          <a:xfrm>
            <a:off x="106881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6" name="Shape 546" descr="Picture Placeholder 4"/>
          <p:cNvSpPr>
            <a:spLocks noGrp="1"/>
          </p:cNvSpPr>
          <p:nvPr>
            <p:ph type="pic" sz="quarter" idx="22"/>
          </p:nvPr>
        </p:nvSpPr>
        <p:spPr>
          <a:xfrm>
            <a:off x="-1376073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7" name="Shape 547" descr="Picture Placeholder 4"/>
          <p:cNvSpPr>
            <a:spLocks noGrp="1"/>
          </p:cNvSpPr>
          <p:nvPr>
            <p:ph type="pic" sz="quarter" idx="23"/>
          </p:nvPr>
        </p:nvSpPr>
        <p:spPr>
          <a:xfrm>
            <a:off x="7672127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8" name="Shape 548" descr="Picture Placeholder 4"/>
          <p:cNvSpPr>
            <a:spLocks noGrp="1"/>
          </p:cNvSpPr>
          <p:nvPr>
            <p:ph type="pic" sz="quarter" idx="24"/>
          </p:nvPr>
        </p:nvSpPr>
        <p:spPr>
          <a:xfrm>
            <a:off x="4656061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9" name="Shape 549" descr="Picture Placeholder 4"/>
          <p:cNvSpPr>
            <a:spLocks noGrp="1"/>
          </p:cNvSpPr>
          <p:nvPr>
            <p:ph type="pic" sz="quarter" idx="25"/>
          </p:nvPr>
        </p:nvSpPr>
        <p:spPr>
          <a:xfrm>
            <a:off x="10688194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0" name="Shape 5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675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 descr="Picture Placeholder 4799"/>
          <p:cNvSpPr>
            <a:spLocks noGrp="1"/>
          </p:cNvSpPr>
          <p:nvPr>
            <p:ph type="pic" idx="13"/>
          </p:nvPr>
        </p:nvSpPr>
        <p:spPr>
          <a:xfrm>
            <a:off x="3174" y="3013749"/>
            <a:ext cx="12036426" cy="36537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547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 descr="Picture Placeholder 21"/>
          <p:cNvSpPr>
            <a:spLocks noGrp="1"/>
          </p:cNvSpPr>
          <p:nvPr>
            <p:ph type="pic" sz="half" idx="13"/>
          </p:nvPr>
        </p:nvSpPr>
        <p:spPr>
          <a:xfrm>
            <a:off x="8455476" y="249380"/>
            <a:ext cx="3665272" cy="6341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6" name="Shape 5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2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 descr="Picture Placeholder 12"/>
          <p:cNvSpPr>
            <a:spLocks noGrp="1"/>
          </p:cNvSpPr>
          <p:nvPr>
            <p:ph type="pic" sz="half" idx="13"/>
          </p:nvPr>
        </p:nvSpPr>
        <p:spPr>
          <a:xfrm>
            <a:off x="0" y="-1"/>
            <a:ext cx="5410200" cy="5432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684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 descr="Picture Placeholder 11"/>
          <p:cNvSpPr>
            <a:spLocks noGrp="1"/>
          </p:cNvSpPr>
          <p:nvPr>
            <p:ph type="pic" idx="13"/>
          </p:nvPr>
        </p:nvSpPr>
        <p:spPr>
          <a:xfrm>
            <a:off x="0" y="0"/>
            <a:ext cx="601734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2" name="Shape 5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416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628650" y="67310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" name="Shape 590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1" name="Shape 591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28650" y="4559300"/>
            <a:ext cx="65976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2" name="Shape 592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244475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3" name="Shape 593" descr="Picture Placeholder 6"/>
          <p:cNvSpPr>
            <a:spLocks noGrp="1"/>
          </p:cNvSpPr>
          <p:nvPr>
            <p:ph type="pic" sz="quarter" idx="17"/>
          </p:nvPr>
        </p:nvSpPr>
        <p:spPr>
          <a:xfrm>
            <a:off x="7346950" y="673100"/>
            <a:ext cx="42100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02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628650" y="673100"/>
            <a:ext cx="4210050" cy="5524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2" name="Shape 602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3" name="Shape 603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4959350" y="3627120"/>
            <a:ext cx="6597650" cy="257048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4" name="Shape 604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673100"/>
            <a:ext cx="42100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5" name="Shape 6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082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 descr="Picture Placeholder 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31311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6" name="Shape 62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3313110" y="0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7" name="Shape 62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3313110" y="4511614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8" name="Shape 6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567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2743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900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42100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6" name="Shape 63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7296150" y="0"/>
            <a:ext cx="4895850" cy="2781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7" name="Shape 637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4330700" y="4003288"/>
            <a:ext cx="2844800" cy="28547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98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743450" y="642937"/>
            <a:ext cx="2600325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6" name="Shape 64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742996" y="3429000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7" name="Shape 647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7344229" y="642257"/>
            <a:ext cx="4180114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7514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2302329" y="0"/>
            <a:ext cx="3361872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6" name="Shape 65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5664201" y="0"/>
            <a:ext cx="23241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8738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847771" y="642937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4" name="Shape 67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847318" y="3428998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5" name="Shape 675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667657" y="642257"/>
            <a:ext cx="4180115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6" name="Shape 6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89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682142" y="526201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4" name="Shape 68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8307422" y="4193299"/>
            <a:ext cx="3310802" cy="2149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5" name="Shape 685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8110" y="526201"/>
            <a:ext cx="4180114" cy="35114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6" name="Shape 6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6787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434F0-99C9-184E-808E-299BBE2BE0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7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2" descr="Freeform 9">
            <a:extLst>
              <a:ext uri="{FF2B5EF4-FFF2-40B4-BE49-F238E27FC236}">
                <a16:creationId xmlns:a16="http://schemas.microsoft.com/office/drawing/2014/main" id="{2398DEC2-CE8C-D841-B3D1-DEE2A6AEB8D4}"/>
              </a:ext>
            </a:extLst>
          </p:cNvPr>
          <p:cNvSpPr/>
          <p:nvPr userDrawn="1"/>
        </p:nvSpPr>
        <p:spPr>
          <a:xfrm rot="16200000">
            <a:off x="10553419" y="5219421"/>
            <a:ext cx="1639329" cy="163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image6.png" descr="Picture 14">
            <a:extLst>
              <a:ext uri="{FF2B5EF4-FFF2-40B4-BE49-F238E27FC236}">
                <a16:creationId xmlns:a16="http://schemas.microsoft.com/office/drawing/2014/main" id="{9DA29D69-BB26-2E4F-BF81-32D9832B2C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6409695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768564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C1169D-EEEE-B545-925B-4BB615052F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FE77D7-5F44-D24E-B234-E4F8F14233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>
              <a:alpha val="58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665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 descr="Picture Placeholder 4"/>
          <p:cNvSpPr>
            <a:spLocks noGrp="1"/>
          </p:cNvSpPr>
          <p:nvPr>
            <p:ph type="pic" idx="13"/>
          </p:nvPr>
        </p:nvSpPr>
        <p:spPr>
          <a:xfrm>
            <a:off x="4800214" y="0"/>
            <a:ext cx="725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3" name="Shape 703" descr="Picture Placeholder 9"/>
          <p:cNvSpPr>
            <a:spLocks noGrp="1"/>
          </p:cNvSpPr>
          <p:nvPr>
            <p:ph type="pic" sz="quarter" idx="14"/>
          </p:nvPr>
        </p:nvSpPr>
        <p:spPr>
          <a:xfrm>
            <a:off x="6832599" y="2832100"/>
            <a:ext cx="3822702" cy="40259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706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 descr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4226" y="2215648"/>
            <a:ext cx="4713064" cy="264511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2" name="Shape 7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2128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 descr="Picture Placeholder 12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" name="Shape 477" descr="Picture Placeholder 12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3159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 descr="Picture Placeholder 5"/>
          <p:cNvSpPr>
            <a:spLocks noGrp="1"/>
          </p:cNvSpPr>
          <p:nvPr>
            <p:ph type="pic" sz="quarter" idx="13"/>
          </p:nvPr>
        </p:nvSpPr>
        <p:spPr>
          <a:xfrm>
            <a:off x="4775200" y="3851275"/>
            <a:ext cx="2635250" cy="30067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0" name="Shape 7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918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009650" y="1612900"/>
            <a:ext cx="2090739" cy="370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8" name="Shape 7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330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330779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6" name="Shape 736" descr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63330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7" name="Shape 737" descr="Picture Placeholder 12"/>
          <p:cNvSpPr>
            <a:spLocks noGrp="1"/>
          </p:cNvSpPr>
          <p:nvPr>
            <p:ph type="pic" sz="quarter" idx="15"/>
          </p:nvPr>
        </p:nvSpPr>
        <p:spPr>
          <a:xfrm>
            <a:off x="8789530" y="3867150"/>
            <a:ext cx="2090740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8" name="Shape 7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409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6967539" y="2405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6" name="Shape 74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6967539" y="317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7" name="Shape 74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6967539" y="4493062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8" name="Shape 7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893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534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6" name="Shape 75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4241999" y="2384999"/>
            <a:ext cx="3708002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7" name="Shape 75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0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8" name="Shape 7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204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 descr="Picture Placeholder 17"/>
          <p:cNvSpPr>
            <a:spLocks noGrp="1"/>
          </p:cNvSpPr>
          <p:nvPr>
            <p:ph type="pic" sz="quarter" idx="13"/>
          </p:nvPr>
        </p:nvSpPr>
        <p:spPr>
          <a:xfrm>
            <a:off x="5375275" y="1609724"/>
            <a:ext cx="2095500" cy="37020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6" name="Shape 766" descr="Picture Placeholder 17"/>
          <p:cNvSpPr>
            <a:spLocks noGrp="1"/>
          </p:cNvSpPr>
          <p:nvPr>
            <p:ph type="pic" sz="quarter" idx="14"/>
          </p:nvPr>
        </p:nvSpPr>
        <p:spPr>
          <a:xfrm>
            <a:off x="7651750" y="3632200"/>
            <a:ext cx="3022600" cy="2095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9037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/>
          </p:cNvSpPr>
          <p:nvPr>
            <p:ph type="title"/>
          </p:nvPr>
        </p:nvSpPr>
        <p:spPr>
          <a:xfrm>
            <a:off x="457200" y="433362"/>
            <a:ext cx="10515600" cy="48013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33222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4" name="Shape 8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8960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898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924729" y="2099434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" name="Shape 48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6441609" y="2099434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7" name="Shape 487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924729" y="4390497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8" name="Shape 488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6441609" y="4390497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9" name="Shape 4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67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CONCEP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315460" y="1157287"/>
            <a:ext cx="7878295" cy="4102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  <a:p>
            <a:r>
              <a:rPr lang="en-US" dirty="0"/>
              <a:t>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3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799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76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91C144-5D45-D442-A56E-3EC4F3300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2445D-5279-6345-BB9C-EF529627C4DD}" type="datetimeFigureOut">
              <a:rPr lang="en-US" smtClean="0"/>
              <a:t>8/20/2020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026968-BE5C-9F41-8DD5-63D861CF2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EA04E1-7BBD-4142-9E88-96966B89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42CA5B-F92F-1B48-9C06-C0B52A2734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9304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 descr="Picture Placeholder 8"/>
          <p:cNvSpPr>
            <a:spLocks noGrp="1"/>
          </p:cNvSpPr>
          <p:nvPr>
            <p:ph type="pic" idx="13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644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4017522"/>
            <a:ext cx="12192000" cy="12062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43767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4356100" y="0"/>
            <a:ext cx="14904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631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 descr="Picture Placeholder 8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7528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346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 descr="Picture Placeholder 10"/>
          <p:cNvSpPr>
            <a:spLocks noGrp="1"/>
          </p:cNvSpPr>
          <p:nvPr>
            <p:ph type="pic" idx="13"/>
          </p:nvPr>
        </p:nvSpPr>
        <p:spPr>
          <a:xfrm>
            <a:off x="-1" y="0"/>
            <a:ext cx="1000034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54" name="Shape 154" descr="Picture Placeholder 4"/>
          <p:cNvSpPr>
            <a:spLocks noGrp="1"/>
          </p:cNvSpPr>
          <p:nvPr>
            <p:ph type="pic" idx="14"/>
          </p:nvPr>
        </p:nvSpPr>
        <p:spPr>
          <a:xfrm rot="1795913">
            <a:off x="5787628" y="746137"/>
            <a:ext cx="4347555" cy="77017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41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 descr="Picture Placeholder 35"/>
          <p:cNvSpPr>
            <a:spLocks noGrp="1"/>
          </p:cNvSpPr>
          <p:nvPr>
            <p:ph type="pic" idx="13"/>
          </p:nvPr>
        </p:nvSpPr>
        <p:spPr>
          <a:xfrm>
            <a:off x="0" y="0"/>
            <a:ext cx="7119067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00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105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1236213" y="2889250"/>
            <a:ext cx="1517498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7" name="Shape 497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3966960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8" name="Shape 498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6715868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9" name="Shape 499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9463157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091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 descr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352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 descr="Picture Placeholder 44"/>
          <p:cNvSpPr>
            <a:spLocks noGrp="1"/>
          </p:cNvSpPr>
          <p:nvPr>
            <p:ph type="pic" idx="13"/>
          </p:nvPr>
        </p:nvSpPr>
        <p:spPr>
          <a:xfrm>
            <a:off x="-1" y="0"/>
            <a:ext cx="858136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69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 descr="Picture Placeholder 4"/>
          <p:cNvSpPr>
            <a:spLocks noGrp="1"/>
          </p:cNvSpPr>
          <p:nvPr>
            <p:ph type="pic" idx="13"/>
          </p:nvPr>
        </p:nvSpPr>
        <p:spPr>
          <a:xfrm>
            <a:off x="6356399" y="-14514"/>
            <a:ext cx="5835601" cy="68725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337" name="Shape 3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247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2743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87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 descr="Picture Placeholder 12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77" name="Shape 477" descr="Picture Placeholder 12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74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924729" y="2099434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6" name="Shape 48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6441609" y="2099434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7" name="Shape 487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924729" y="4390497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8" name="Shape 488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6441609" y="4390497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9" name="Shape 4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0273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1236213" y="2889250"/>
            <a:ext cx="1517498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97" name="Shape 497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3966960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98" name="Shape 498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6715868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99" name="Shape 499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9463157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00" name="Shape 5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698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 descr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08" name="Shape 508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862171" y="1650663"/>
            <a:ext cx="2467659" cy="2467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09" name="Shape 5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324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500485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27" name="Shape 527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3423363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28" name="Shape 528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346242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29" name="Shape 529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9269121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30" name="Shape 5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4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 descr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729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38" name="Shape 538" descr="Picture Placeholder 4"/>
          <p:cNvSpPr>
            <a:spLocks noGrp="1"/>
          </p:cNvSpPr>
          <p:nvPr>
            <p:ph type="pic" sz="quarter" idx="14"/>
          </p:nvPr>
        </p:nvSpPr>
        <p:spPr>
          <a:xfrm>
            <a:off x="3143797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39" name="Shape 539" descr="Picture Placeholder 4"/>
          <p:cNvSpPr>
            <a:spLocks noGrp="1"/>
          </p:cNvSpPr>
          <p:nvPr>
            <p:ph type="pic" sz="quarter" idx="15"/>
          </p:nvPr>
        </p:nvSpPr>
        <p:spPr>
          <a:xfrm>
            <a:off x="9175931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0" name="Shape 540" descr="Picture Placeholder 4"/>
          <p:cNvSpPr>
            <a:spLocks noGrp="1"/>
          </p:cNvSpPr>
          <p:nvPr>
            <p:ph type="pic" sz="quarter" idx="16"/>
          </p:nvPr>
        </p:nvSpPr>
        <p:spPr>
          <a:xfrm>
            <a:off x="6159863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1" name="Shape 541" descr="Picture Placeholder 4"/>
          <p:cNvSpPr>
            <a:spLocks noGrp="1"/>
          </p:cNvSpPr>
          <p:nvPr>
            <p:ph type="pic" sz="quarter" idx="17"/>
          </p:nvPr>
        </p:nvSpPr>
        <p:spPr>
          <a:xfrm>
            <a:off x="-1376073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2" name="Shape 542" descr="Picture Placeholder 4"/>
          <p:cNvSpPr>
            <a:spLocks noGrp="1"/>
          </p:cNvSpPr>
          <p:nvPr>
            <p:ph type="pic" sz="quarter" idx="18"/>
          </p:nvPr>
        </p:nvSpPr>
        <p:spPr>
          <a:xfrm>
            <a:off x="16399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3" name="Shape 543" descr="Picture Placeholder 4"/>
          <p:cNvSpPr>
            <a:spLocks noGrp="1"/>
          </p:cNvSpPr>
          <p:nvPr>
            <p:ph type="pic" sz="quarter" idx="19"/>
          </p:nvPr>
        </p:nvSpPr>
        <p:spPr>
          <a:xfrm>
            <a:off x="7672127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4" name="Shape 544" descr="Picture Placeholder 4"/>
          <p:cNvSpPr>
            <a:spLocks noGrp="1"/>
          </p:cNvSpPr>
          <p:nvPr>
            <p:ph type="pic" sz="quarter" idx="20"/>
          </p:nvPr>
        </p:nvSpPr>
        <p:spPr>
          <a:xfrm>
            <a:off x="4656061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5" name="Shape 545" descr="Picture Placeholder 4"/>
          <p:cNvSpPr>
            <a:spLocks noGrp="1"/>
          </p:cNvSpPr>
          <p:nvPr>
            <p:ph type="pic" sz="quarter" idx="21"/>
          </p:nvPr>
        </p:nvSpPr>
        <p:spPr>
          <a:xfrm>
            <a:off x="106881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6" name="Shape 546" descr="Picture Placeholder 4"/>
          <p:cNvSpPr>
            <a:spLocks noGrp="1"/>
          </p:cNvSpPr>
          <p:nvPr>
            <p:ph type="pic" sz="quarter" idx="22"/>
          </p:nvPr>
        </p:nvSpPr>
        <p:spPr>
          <a:xfrm>
            <a:off x="-1376073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7" name="Shape 547" descr="Picture Placeholder 4"/>
          <p:cNvSpPr>
            <a:spLocks noGrp="1"/>
          </p:cNvSpPr>
          <p:nvPr>
            <p:ph type="pic" sz="quarter" idx="23"/>
          </p:nvPr>
        </p:nvSpPr>
        <p:spPr>
          <a:xfrm>
            <a:off x="7672127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8" name="Shape 548" descr="Picture Placeholder 4"/>
          <p:cNvSpPr>
            <a:spLocks noGrp="1"/>
          </p:cNvSpPr>
          <p:nvPr>
            <p:ph type="pic" sz="quarter" idx="24"/>
          </p:nvPr>
        </p:nvSpPr>
        <p:spPr>
          <a:xfrm>
            <a:off x="4656061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9" name="Shape 549" descr="Picture Placeholder 4"/>
          <p:cNvSpPr>
            <a:spLocks noGrp="1"/>
          </p:cNvSpPr>
          <p:nvPr>
            <p:ph type="pic" sz="quarter" idx="25"/>
          </p:nvPr>
        </p:nvSpPr>
        <p:spPr>
          <a:xfrm>
            <a:off x="10688194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50" name="Shape 5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48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 descr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8" name="Shape 508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862171" y="1650663"/>
            <a:ext cx="2467659" cy="2467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9" name="Shape 5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571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 descr="Picture Placeholder 4799"/>
          <p:cNvSpPr>
            <a:spLocks noGrp="1"/>
          </p:cNvSpPr>
          <p:nvPr>
            <p:ph type="pic" idx="13"/>
          </p:nvPr>
        </p:nvSpPr>
        <p:spPr>
          <a:xfrm>
            <a:off x="3174" y="3013749"/>
            <a:ext cx="12036426" cy="36537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77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 descr="Picture Placeholder 21"/>
          <p:cNvSpPr>
            <a:spLocks noGrp="1"/>
          </p:cNvSpPr>
          <p:nvPr>
            <p:ph type="pic" sz="half" idx="13"/>
          </p:nvPr>
        </p:nvSpPr>
        <p:spPr>
          <a:xfrm>
            <a:off x="8455476" y="249380"/>
            <a:ext cx="3665272" cy="6341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66" name="Shape 5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559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 descr="Picture Placeholder 12"/>
          <p:cNvSpPr>
            <a:spLocks noGrp="1"/>
          </p:cNvSpPr>
          <p:nvPr>
            <p:ph type="pic" sz="half" idx="13"/>
          </p:nvPr>
        </p:nvSpPr>
        <p:spPr>
          <a:xfrm>
            <a:off x="0" y="-1"/>
            <a:ext cx="5410200" cy="5432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74" name="Shape 5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936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 descr="Picture Placeholder 11"/>
          <p:cNvSpPr>
            <a:spLocks noGrp="1"/>
          </p:cNvSpPr>
          <p:nvPr>
            <p:ph type="pic" idx="13"/>
          </p:nvPr>
        </p:nvSpPr>
        <p:spPr>
          <a:xfrm>
            <a:off x="0" y="0"/>
            <a:ext cx="601734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82" name="Shape 5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006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628650" y="67310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0" name="Shape 590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1" name="Shape 591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28650" y="4559300"/>
            <a:ext cx="65976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2" name="Shape 592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244475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3" name="Shape 593" descr="Picture Placeholder 6"/>
          <p:cNvSpPr>
            <a:spLocks noGrp="1"/>
          </p:cNvSpPr>
          <p:nvPr>
            <p:ph type="pic" sz="quarter" idx="17"/>
          </p:nvPr>
        </p:nvSpPr>
        <p:spPr>
          <a:xfrm>
            <a:off x="7346950" y="673100"/>
            <a:ext cx="42100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328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628650" y="673100"/>
            <a:ext cx="4210050" cy="5524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2" name="Shape 602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3" name="Shape 603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4959350" y="3627120"/>
            <a:ext cx="6597650" cy="257048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4" name="Shape 604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673100"/>
            <a:ext cx="42100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5" name="Shape 6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069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 descr="Picture Placeholder 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31311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26" name="Shape 62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3313110" y="0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27" name="Shape 62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3313110" y="4511614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28" name="Shape 6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608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42100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36" name="Shape 63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7296150" y="0"/>
            <a:ext cx="4895850" cy="2781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37" name="Shape 637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4330700" y="4003288"/>
            <a:ext cx="2844800" cy="28547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38" name="Shape 6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00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743450" y="642937"/>
            <a:ext cx="2600325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46" name="Shape 64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742996" y="3429000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47" name="Shape 647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7344229" y="642257"/>
            <a:ext cx="4180114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48" name="Shape 6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631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2302329" y="0"/>
            <a:ext cx="3361872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56" name="Shape 65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5664201" y="0"/>
            <a:ext cx="23241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231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500485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7" name="Shape 527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3423363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" name="Shape 528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346242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9" name="Shape 529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9269121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1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847771" y="642937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74" name="Shape 67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847318" y="3428998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75" name="Shape 675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667657" y="642257"/>
            <a:ext cx="4180115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76" name="Shape 6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387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682142" y="526201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84" name="Shape 68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8307422" y="4193299"/>
            <a:ext cx="3310802" cy="2149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85" name="Shape 685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8110" y="526201"/>
            <a:ext cx="4180114" cy="35114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86" name="Shape 6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53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434F0-99C9-184E-808E-299BBE2BE0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16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2" descr="Freeform 9">
            <a:extLst>
              <a:ext uri="{FF2B5EF4-FFF2-40B4-BE49-F238E27FC236}">
                <a16:creationId xmlns:a16="http://schemas.microsoft.com/office/drawing/2014/main" id="{2398DEC2-CE8C-D841-B3D1-DEE2A6AEB8D4}"/>
              </a:ext>
            </a:extLst>
          </p:cNvPr>
          <p:cNvSpPr/>
          <p:nvPr userDrawn="1"/>
        </p:nvSpPr>
        <p:spPr>
          <a:xfrm rot="16200000">
            <a:off x="10553419" y="5219421"/>
            <a:ext cx="1639329" cy="163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6.png" descr="Picture 14">
            <a:extLst>
              <a:ext uri="{FF2B5EF4-FFF2-40B4-BE49-F238E27FC236}">
                <a16:creationId xmlns:a16="http://schemas.microsoft.com/office/drawing/2014/main" id="{9DA29D69-BB26-2E4F-BF81-32D9832B2C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6409695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024103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84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 descr="Picture Placeholder 4"/>
          <p:cNvSpPr>
            <a:spLocks noGrp="1"/>
          </p:cNvSpPr>
          <p:nvPr>
            <p:ph type="pic" idx="13"/>
          </p:nvPr>
        </p:nvSpPr>
        <p:spPr>
          <a:xfrm>
            <a:off x="4800214" y="0"/>
            <a:ext cx="725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03" name="Shape 703" descr="Picture Placeholder 9"/>
          <p:cNvSpPr>
            <a:spLocks noGrp="1"/>
          </p:cNvSpPr>
          <p:nvPr>
            <p:ph type="pic" sz="quarter" idx="14"/>
          </p:nvPr>
        </p:nvSpPr>
        <p:spPr>
          <a:xfrm>
            <a:off x="6832599" y="2832100"/>
            <a:ext cx="3822702" cy="40259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761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 descr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4226" y="2215648"/>
            <a:ext cx="4713064" cy="264511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12" name="Shape 7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584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 descr="Picture Placeholder 5"/>
          <p:cNvSpPr>
            <a:spLocks noGrp="1"/>
          </p:cNvSpPr>
          <p:nvPr>
            <p:ph type="pic" sz="quarter" idx="13"/>
          </p:nvPr>
        </p:nvSpPr>
        <p:spPr>
          <a:xfrm>
            <a:off x="4775200" y="3851275"/>
            <a:ext cx="2635250" cy="30067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20" name="Shape 7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766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009650" y="1612900"/>
            <a:ext cx="2090739" cy="370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28" name="Shape 7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231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330779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36" name="Shape 736" descr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63330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37" name="Shape 737" descr="Picture Placeholder 12"/>
          <p:cNvSpPr>
            <a:spLocks noGrp="1"/>
          </p:cNvSpPr>
          <p:nvPr>
            <p:ph type="pic" sz="quarter" idx="15"/>
          </p:nvPr>
        </p:nvSpPr>
        <p:spPr>
          <a:xfrm>
            <a:off x="8789530" y="3867150"/>
            <a:ext cx="2090740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38" name="Shape 7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04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 descr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729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8" name="Shape 538" descr="Picture Placeholder 4"/>
          <p:cNvSpPr>
            <a:spLocks noGrp="1"/>
          </p:cNvSpPr>
          <p:nvPr>
            <p:ph type="pic" sz="quarter" idx="14"/>
          </p:nvPr>
        </p:nvSpPr>
        <p:spPr>
          <a:xfrm>
            <a:off x="3143797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9" name="Shape 539" descr="Picture Placeholder 4"/>
          <p:cNvSpPr>
            <a:spLocks noGrp="1"/>
          </p:cNvSpPr>
          <p:nvPr>
            <p:ph type="pic" sz="quarter" idx="15"/>
          </p:nvPr>
        </p:nvSpPr>
        <p:spPr>
          <a:xfrm>
            <a:off x="9175931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0" name="Shape 540" descr="Picture Placeholder 4"/>
          <p:cNvSpPr>
            <a:spLocks noGrp="1"/>
          </p:cNvSpPr>
          <p:nvPr>
            <p:ph type="pic" sz="quarter" idx="16"/>
          </p:nvPr>
        </p:nvSpPr>
        <p:spPr>
          <a:xfrm>
            <a:off x="6159863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1" name="Shape 541" descr="Picture Placeholder 4"/>
          <p:cNvSpPr>
            <a:spLocks noGrp="1"/>
          </p:cNvSpPr>
          <p:nvPr>
            <p:ph type="pic" sz="quarter" idx="17"/>
          </p:nvPr>
        </p:nvSpPr>
        <p:spPr>
          <a:xfrm>
            <a:off x="-1376073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2" name="Shape 542" descr="Picture Placeholder 4"/>
          <p:cNvSpPr>
            <a:spLocks noGrp="1"/>
          </p:cNvSpPr>
          <p:nvPr>
            <p:ph type="pic" sz="quarter" idx="18"/>
          </p:nvPr>
        </p:nvSpPr>
        <p:spPr>
          <a:xfrm>
            <a:off x="16399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3" name="Shape 543" descr="Picture Placeholder 4"/>
          <p:cNvSpPr>
            <a:spLocks noGrp="1"/>
          </p:cNvSpPr>
          <p:nvPr>
            <p:ph type="pic" sz="quarter" idx="19"/>
          </p:nvPr>
        </p:nvSpPr>
        <p:spPr>
          <a:xfrm>
            <a:off x="7672127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" name="Shape 544" descr="Picture Placeholder 4"/>
          <p:cNvSpPr>
            <a:spLocks noGrp="1"/>
          </p:cNvSpPr>
          <p:nvPr>
            <p:ph type="pic" sz="quarter" idx="20"/>
          </p:nvPr>
        </p:nvSpPr>
        <p:spPr>
          <a:xfrm>
            <a:off x="4656061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5" name="Shape 545" descr="Picture Placeholder 4"/>
          <p:cNvSpPr>
            <a:spLocks noGrp="1"/>
          </p:cNvSpPr>
          <p:nvPr>
            <p:ph type="pic" sz="quarter" idx="21"/>
          </p:nvPr>
        </p:nvSpPr>
        <p:spPr>
          <a:xfrm>
            <a:off x="106881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6" name="Shape 546" descr="Picture Placeholder 4"/>
          <p:cNvSpPr>
            <a:spLocks noGrp="1"/>
          </p:cNvSpPr>
          <p:nvPr>
            <p:ph type="pic" sz="quarter" idx="22"/>
          </p:nvPr>
        </p:nvSpPr>
        <p:spPr>
          <a:xfrm>
            <a:off x="-1376073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7" name="Shape 547" descr="Picture Placeholder 4"/>
          <p:cNvSpPr>
            <a:spLocks noGrp="1"/>
          </p:cNvSpPr>
          <p:nvPr>
            <p:ph type="pic" sz="quarter" idx="23"/>
          </p:nvPr>
        </p:nvSpPr>
        <p:spPr>
          <a:xfrm>
            <a:off x="7672127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8" name="Shape 548" descr="Picture Placeholder 4"/>
          <p:cNvSpPr>
            <a:spLocks noGrp="1"/>
          </p:cNvSpPr>
          <p:nvPr>
            <p:ph type="pic" sz="quarter" idx="24"/>
          </p:nvPr>
        </p:nvSpPr>
        <p:spPr>
          <a:xfrm>
            <a:off x="4656061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9" name="Shape 549" descr="Picture Placeholder 4"/>
          <p:cNvSpPr>
            <a:spLocks noGrp="1"/>
          </p:cNvSpPr>
          <p:nvPr>
            <p:ph type="pic" sz="quarter" idx="25"/>
          </p:nvPr>
        </p:nvSpPr>
        <p:spPr>
          <a:xfrm>
            <a:off x="10688194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0" name="Shape 5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7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6967539" y="2405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46" name="Shape 74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6967539" y="317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47" name="Shape 74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6967539" y="4493062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48" name="Shape 7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95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534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6" name="Shape 75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4241999" y="2384999"/>
            <a:ext cx="3708002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7" name="Shape 75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0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Shape 7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818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 descr="Picture Placeholder 17"/>
          <p:cNvSpPr>
            <a:spLocks noGrp="1"/>
          </p:cNvSpPr>
          <p:nvPr>
            <p:ph type="pic" sz="quarter" idx="13"/>
          </p:nvPr>
        </p:nvSpPr>
        <p:spPr>
          <a:xfrm>
            <a:off x="5375275" y="1609724"/>
            <a:ext cx="2095500" cy="37020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6" name="Shape 766" descr="Picture Placeholder 17"/>
          <p:cNvSpPr>
            <a:spLocks noGrp="1"/>
          </p:cNvSpPr>
          <p:nvPr>
            <p:ph type="pic" sz="quarter" idx="14"/>
          </p:nvPr>
        </p:nvSpPr>
        <p:spPr>
          <a:xfrm>
            <a:off x="7651750" y="3632200"/>
            <a:ext cx="3022600" cy="2095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7" name="Shape 7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27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/>
          </p:cNvSpPr>
          <p:nvPr>
            <p:ph type="title"/>
          </p:nvPr>
        </p:nvSpPr>
        <p:spPr>
          <a:xfrm>
            <a:off x="457200" y="433362"/>
            <a:ext cx="10515600" cy="48013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52717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04" name="Shape 8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61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" y="-2556"/>
            <a:ext cx="12192000" cy="42428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2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872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5460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CONCEP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315460" y="1157287"/>
            <a:ext cx="7878295" cy="4102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  <a:p>
            <a:r>
              <a:rPr lang="en-US" dirty="0"/>
              <a:t>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3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799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219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Shape 906" descr="Picture Placeholder 9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07" name="Shape 907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7124700" y="2614616"/>
            <a:ext cx="3267075" cy="42148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grpSp>
        <p:nvGrpSpPr>
          <p:cNvPr id="910" name="Group 910" descr="Group 15"/>
          <p:cNvGrpSpPr/>
          <p:nvPr/>
        </p:nvGrpSpPr>
        <p:grpSpPr>
          <a:xfrm>
            <a:off x="10554168" y="5218672"/>
            <a:ext cx="1637833" cy="1639328"/>
            <a:chOff x="0" y="0"/>
            <a:chExt cx="1637832" cy="1639326"/>
          </a:xfrm>
        </p:grpSpPr>
        <p:sp>
          <p:nvSpPr>
            <p:cNvPr id="908" name="Shape 908" descr="Freeform 9"/>
            <p:cNvSpPr/>
            <p:nvPr/>
          </p:nvSpPr>
          <p:spPr>
            <a:xfrm rot="16200000">
              <a:off x="-748" y="748"/>
              <a:ext cx="1639327" cy="163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909" name="image6.tif" descr="Picture 14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0" y="1191022"/>
              <a:ext cx="888253" cy="288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11" name="Shape 9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147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10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 descr="Picture Placeholder 4799"/>
          <p:cNvSpPr>
            <a:spLocks noGrp="1"/>
          </p:cNvSpPr>
          <p:nvPr>
            <p:ph type="pic" idx="13"/>
          </p:nvPr>
        </p:nvSpPr>
        <p:spPr>
          <a:xfrm>
            <a:off x="3174" y="3013749"/>
            <a:ext cx="12036426" cy="36537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600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595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93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 descr="Picture Placeholder 8"/>
          <p:cNvSpPr>
            <a:spLocks noGrp="1"/>
          </p:cNvSpPr>
          <p:nvPr>
            <p:ph type="pic" idx="13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214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4017522"/>
            <a:ext cx="12192000" cy="12062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188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4356100" y="0"/>
            <a:ext cx="14904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723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 descr="Picture Placeholder 8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7528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801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 descr="Picture Placeholder 10"/>
          <p:cNvSpPr>
            <a:spLocks noGrp="1"/>
          </p:cNvSpPr>
          <p:nvPr>
            <p:ph type="pic" idx="13"/>
          </p:nvPr>
        </p:nvSpPr>
        <p:spPr>
          <a:xfrm>
            <a:off x="-1" y="0"/>
            <a:ext cx="1000034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54" name="Shape 154" descr="Picture Placeholder 4"/>
          <p:cNvSpPr>
            <a:spLocks noGrp="1"/>
          </p:cNvSpPr>
          <p:nvPr>
            <p:ph type="pic" idx="14"/>
          </p:nvPr>
        </p:nvSpPr>
        <p:spPr>
          <a:xfrm rot="1795913">
            <a:off x="5787628" y="746137"/>
            <a:ext cx="4347555" cy="77017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336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 descr="Picture Placeholder 35"/>
          <p:cNvSpPr>
            <a:spLocks noGrp="1"/>
          </p:cNvSpPr>
          <p:nvPr>
            <p:ph type="pic" idx="13"/>
          </p:nvPr>
        </p:nvSpPr>
        <p:spPr>
          <a:xfrm>
            <a:off x="0" y="0"/>
            <a:ext cx="7119067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58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631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 descr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9021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 descr="Picture Placeholder 8"/>
          <p:cNvSpPr>
            <a:spLocks noGrp="1"/>
          </p:cNvSpPr>
          <p:nvPr>
            <p:ph type="pic" idx="13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412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 descr="Picture Placeholder 21"/>
          <p:cNvSpPr>
            <a:spLocks noGrp="1"/>
          </p:cNvSpPr>
          <p:nvPr>
            <p:ph type="pic" sz="half" idx="13"/>
          </p:nvPr>
        </p:nvSpPr>
        <p:spPr>
          <a:xfrm>
            <a:off x="8455476" y="249380"/>
            <a:ext cx="3665272" cy="6341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6" name="Shape 5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54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 descr="Picture Placeholder 44"/>
          <p:cNvSpPr>
            <a:spLocks noGrp="1"/>
          </p:cNvSpPr>
          <p:nvPr>
            <p:ph type="pic" idx="13"/>
          </p:nvPr>
        </p:nvSpPr>
        <p:spPr>
          <a:xfrm>
            <a:off x="-1" y="0"/>
            <a:ext cx="858136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45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 descr="Picture Placeholder 4"/>
          <p:cNvSpPr>
            <a:spLocks noGrp="1"/>
          </p:cNvSpPr>
          <p:nvPr>
            <p:ph type="pic" idx="13"/>
          </p:nvPr>
        </p:nvSpPr>
        <p:spPr>
          <a:xfrm>
            <a:off x="6356399" y="-14514"/>
            <a:ext cx="5835601" cy="68725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337" name="Shape 3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98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2743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098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 descr="Picture Placeholder 12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77" name="Shape 477" descr="Picture Placeholder 12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673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924729" y="2099434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6" name="Shape 48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6441609" y="2099434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7" name="Shape 487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924729" y="4390497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8" name="Shape 488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6441609" y="4390497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9" name="Shape 4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09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1236213" y="2889250"/>
            <a:ext cx="1517498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97" name="Shape 497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3966960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98" name="Shape 498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6715868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99" name="Shape 499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9463157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00" name="Shape 5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7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 descr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08" name="Shape 508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862171" y="1650663"/>
            <a:ext cx="2467659" cy="2467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09" name="Shape 5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4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500485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27" name="Shape 527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3423363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28" name="Shape 528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346242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29" name="Shape 529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9269121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30" name="Shape 5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278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 descr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729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38" name="Shape 538" descr="Picture Placeholder 4"/>
          <p:cNvSpPr>
            <a:spLocks noGrp="1"/>
          </p:cNvSpPr>
          <p:nvPr>
            <p:ph type="pic" sz="quarter" idx="14"/>
          </p:nvPr>
        </p:nvSpPr>
        <p:spPr>
          <a:xfrm>
            <a:off x="3143797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39" name="Shape 539" descr="Picture Placeholder 4"/>
          <p:cNvSpPr>
            <a:spLocks noGrp="1"/>
          </p:cNvSpPr>
          <p:nvPr>
            <p:ph type="pic" sz="quarter" idx="15"/>
          </p:nvPr>
        </p:nvSpPr>
        <p:spPr>
          <a:xfrm>
            <a:off x="9175931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0" name="Shape 540" descr="Picture Placeholder 4"/>
          <p:cNvSpPr>
            <a:spLocks noGrp="1"/>
          </p:cNvSpPr>
          <p:nvPr>
            <p:ph type="pic" sz="quarter" idx="16"/>
          </p:nvPr>
        </p:nvSpPr>
        <p:spPr>
          <a:xfrm>
            <a:off x="6159863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1" name="Shape 541" descr="Picture Placeholder 4"/>
          <p:cNvSpPr>
            <a:spLocks noGrp="1"/>
          </p:cNvSpPr>
          <p:nvPr>
            <p:ph type="pic" sz="quarter" idx="17"/>
          </p:nvPr>
        </p:nvSpPr>
        <p:spPr>
          <a:xfrm>
            <a:off x="-1376073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2" name="Shape 542" descr="Picture Placeholder 4"/>
          <p:cNvSpPr>
            <a:spLocks noGrp="1"/>
          </p:cNvSpPr>
          <p:nvPr>
            <p:ph type="pic" sz="quarter" idx="18"/>
          </p:nvPr>
        </p:nvSpPr>
        <p:spPr>
          <a:xfrm>
            <a:off x="16399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3" name="Shape 543" descr="Picture Placeholder 4"/>
          <p:cNvSpPr>
            <a:spLocks noGrp="1"/>
          </p:cNvSpPr>
          <p:nvPr>
            <p:ph type="pic" sz="quarter" idx="19"/>
          </p:nvPr>
        </p:nvSpPr>
        <p:spPr>
          <a:xfrm>
            <a:off x="7672127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4" name="Shape 544" descr="Picture Placeholder 4"/>
          <p:cNvSpPr>
            <a:spLocks noGrp="1"/>
          </p:cNvSpPr>
          <p:nvPr>
            <p:ph type="pic" sz="quarter" idx="20"/>
          </p:nvPr>
        </p:nvSpPr>
        <p:spPr>
          <a:xfrm>
            <a:off x="4656061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5" name="Shape 545" descr="Picture Placeholder 4"/>
          <p:cNvSpPr>
            <a:spLocks noGrp="1"/>
          </p:cNvSpPr>
          <p:nvPr>
            <p:ph type="pic" sz="quarter" idx="21"/>
          </p:nvPr>
        </p:nvSpPr>
        <p:spPr>
          <a:xfrm>
            <a:off x="106881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6" name="Shape 546" descr="Picture Placeholder 4"/>
          <p:cNvSpPr>
            <a:spLocks noGrp="1"/>
          </p:cNvSpPr>
          <p:nvPr>
            <p:ph type="pic" sz="quarter" idx="22"/>
          </p:nvPr>
        </p:nvSpPr>
        <p:spPr>
          <a:xfrm>
            <a:off x="-1376073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7" name="Shape 547" descr="Picture Placeholder 4"/>
          <p:cNvSpPr>
            <a:spLocks noGrp="1"/>
          </p:cNvSpPr>
          <p:nvPr>
            <p:ph type="pic" sz="quarter" idx="23"/>
          </p:nvPr>
        </p:nvSpPr>
        <p:spPr>
          <a:xfrm>
            <a:off x="7672127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8" name="Shape 548" descr="Picture Placeholder 4"/>
          <p:cNvSpPr>
            <a:spLocks noGrp="1"/>
          </p:cNvSpPr>
          <p:nvPr>
            <p:ph type="pic" sz="quarter" idx="24"/>
          </p:nvPr>
        </p:nvSpPr>
        <p:spPr>
          <a:xfrm>
            <a:off x="4656061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9" name="Shape 549" descr="Picture Placeholder 4"/>
          <p:cNvSpPr>
            <a:spLocks noGrp="1"/>
          </p:cNvSpPr>
          <p:nvPr>
            <p:ph type="pic" sz="quarter" idx="25"/>
          </p:nvPr>
        </p:nvSpPr>
        <p:spPr>
          <a:xfrm>
            <a:off x="10688194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50" name="Shape 5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186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 descr="Picture Placeholder 4799"/>
          <p:cNvSpPr>
            <a:spLocks noGrp="1"/>
          </p:cNvSpPr>
          <p:nvPr>
            <p:ph type="pic" idx="13"/>
          </p:nvPr>
        </p:nvSpPr>
        <p:spPr>
          <a:xfrm>
            <a:off x="3174" y="3013749"/>
            <a:ext cx="12036426" cy="36537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825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 descr="Picture Placeholder 12"/>
          <p:cNvSpPr>
            <a:spLocks noGrp="1"/>
          </p:cNvSpPr>
          <p:nvPr>
            <p:ph type="pic" sz="half" idx="13"/>
          </p:nvPr>
        </p:nvSpPr>
        <p:spPr>
          <a:xfrm>
            <a:off x="0" y="-1"/>
            <a:ext cx="5410200" cy="5432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9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 descr="Picture Placeholder 21"/>
          <p:cNvSpPr>
            <a:spLocks noGrp="1"/>
          </p:cNvSpPr>
          <p:nvPr>
            <p:ph type="pic" sz="half" idx="13"/>
          </p:nvPr>
        </p:nvSpPr>
        <p:spPr>
          <a:xfrm>
            <a:off x="8455476" y="249380"/>
            <a:ext cx="3665272" cy="6341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66" name="Shape 5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2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 descr="Picture Placeholder 12"/>
          <p:cNvSpPr>
            <a:spLocks noGrp="1"/>
          </p:cNvSpPr>
          <p:nvPr>
            <p:ph type="pic" sz="half" idx="13"/>
          </p:nvPr>
        </p:nvSpPr>
        <p:spPr>
          <a:xfrm>
            <a:off x="0" y="-1"/>
            <a:ext cx="5410200" cy="5432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74" name="Shape 5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541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 descr="Picture Placeholder 11"/>
          <p:cNvSpPr>
            <a:spLocks noGrp="1"/>
          </p:cNvSpPr>
          <p:nvPr>
            <p:ph type="pic" idx="13"/>
          </p:nvPr>
        </p:nvSpPr>
        <p:spPr>
          <a:xfrm>
            <a:off x="0" y="0"/>
            <a:ext cx="601734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82" name="Shape 5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916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628650" y="67310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0" name="Shape 590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1" name="Shape 591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28650" y="4559300"/>
            <a:ext cx="65976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2" name="Shape 592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244475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3" name="Shape 593" descr="Picture Placeholder 6"/>
          <p:cNvSpPr>
            <a:spLocks noGrp="1"/>
          </p:cNvSpPr>
          <p:nvPr>
            <p:ph type="pic" sz="quarter" idx="17"/>
          </p:nvPr>
        </p:nvSpPr>
        <p:spPr>
          <a:xfrm>
            <a:off x="7346950" y="673100"/>
            <a:ext cx="42100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55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628650" y="673100"/>
            <a:ext cx="4210050" cy="5524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2" name="Shape 602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3" name="Shape 603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4959350" y="3627120"/>
            <a:ext cx="6597650" cy="257048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4" name="Shape 604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673100"/>
            <a:ext cx="42100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5" name="Shape 6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59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 descr="Picture Placeholder 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31311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26" name="Shape 62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3313110" y="0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27" name="Shape 62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3313110" y="4511614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28" name="Shape 6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127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42100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36" name="Shape 63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7296150" y="0"/>
            <a:ext cx="4895850" cy="2781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37" name="Shape 637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4330700" y="4003288"/>
            <a:ext cx="2844800" cy="28547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38" name="Shape 6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042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743450" y="642937"/>
            <a:ext cx="2600325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46" name="Shape 64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742996" y="3429000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47" name="Shape 647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7344229" y="642257"/>
            <a:ext cx="4180114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48" name="Shape 6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78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2302329" y="0"/>
            <a:ext cx="3361872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56" name="Shape 65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5664201" y="0"/>
            <a:ext cx="23241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6083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847771" y="642937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74" name="Shape 67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847318" y="3428998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75" name="Shape 675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667657" y="642257"/>
            <a:ext cx="4180115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76" name="Shape 6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99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 descr="Picture Placeholder 11"/>
          <p:cNvSpPr>
            <a:spLocks noGrp="1"/>
          </p:cNvSpPr>
          <p:nvPr>
            <p:ph type="pic" idx="13"/>
          </p:nvPr>
        </p:nvSpPr>
        <p:spPr>
          <a:xfrm>
            <a:off x="0" y="0"/>
            <a:ext cx="601734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2" name="Shape 5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958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682142" y="526201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84" name="Shape 68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8307422" y="4193299"/>
            <a:ext cx="3310802" cy="2149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85" name="Shape 685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8110" y="526201"/>
            <a:ext cx="4180114" cy="35114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86" name="Shape 6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864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434F0-99C9-184E-808E-299BBE2BE0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07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2" descr="Freeform 9">
            <a:extLst>
              <a:ext uri="{FF2B5EF4-FFF2-40B4-BE49-F238E27FC236}">
                <a16:creationId xmlns:a16="http://schemas.microsoft.com/office/drawing/2014/main" id="{2398DEC2-CE8C-D841-B3D1-DEE2A6AEB8D4}"/>
              </a:ext>
            </a:extLst>
          </p:cNvPr>
          <p:cNvSpPr/>
          <p:nvPr userDrawn="1"/>
        </p:nvSpPr>
        <p:spPr>
          <a:xfrm rot="16200000">
            <a:off x="10553419" y="5219421"/>
            <a:ext cx="1639329" cy="163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5" name="image6.png" descr="Picture 14">
            <a:extLst>
              <a:ext uri="{FF2B5EF4-FFF2-40B4-BE49-F238E27FC236}">
                <a16:creationId xmlns:a16="http://schemas.microsoft.com/office/drawing/2014/main" id="{9DA29D69-BB26-2E4F-BF81-32D9832B2C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6409695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20098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8005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 descr="Picture Placeholder 4"/>
          <p:cNvSpPr>
            <a:spLocks noGrp="1"/>
          </p:cNvSpPr>
          <p:nvPr>
            <p:ph type="pic" idx="13"/>
          </p:nvPr>
        </p:nvSpPr>
        <p:spPr>
          <a:xfrm>
            <a:off x="4800214" y="0"/>
            <a:ext cx="725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03" name="Shape 703" descr="Picture Placeholder 9"/>
          <p:cNvSpPr>
            <a:spLocks noGrp="1"/>
          </p:cNvSpPr>
          <p:nvPr>
            <p:ph type="pic" sz="quarter" idx="14"/>
          </p:nvPr>
        </p:nvSpPr>
        <p:spPr>
          <a:xfrm>
            <a:off x="6832599" y="2832100"/>
            <a:ext cx="3822702" cy="40259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34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 descr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4226" y="2215648"/>
            <a:ext cx="4713064" cy="264511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12" name="Shape 7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608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 descr="Picture Placeholder 5"/>
          <p:cNvSpPr>
            <a:spLocks noGrp="1"/>
          </p:cNvSpPr>
          <p:nvPr>
            <p:ph type="pic" sz="quarter" idx="13"/>
          </p:nvPr>
        </p:nvSpPr>
        <p:spPr>
          <a:xfrm>
            <a:off x="4775200" y="3851275"/>
            <a:ext cx="2635250" cy="30067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20" name="Shape 7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965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009650" y="1612900"/>
            <a:ext cx="2090739" cy="370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28" name="Shape 7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975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330779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36" name="Shape 736" descr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63330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37" name="Shape 737" descr="Picture Placeholder 12"/>
          <p:cNvSpPr>
            <a:spLocks noGrp="1"/>
          </p:cNvSpPr>
          <p:nvPr>
            <p:ph type="pic" sz="quarter" idx="15"/>
          </p:nvPr>
        </p:nvSpPr>
        <p:spPr>
          <a:xfrm>
            <a:off x="8789530" y="3867150"/>
            <a:ext cx="2090740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38" name="Shape 7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190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6967539" y="2405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46" name="Shape 74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6967539" y="317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47" name="Shape 74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6967539" y="4493062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48" name="Shape 7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77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628650" y="67310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" name="Shape 590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1" name="Shape 591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28650" y="4559300"/>
            <a:ext cx="65976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2" name="Shape 592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244475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3" name="Shape 593" descr="Picture Placeholder 6"/>
          <p:cNvSpPr>
            <a:spLocks noGrp="1"/>
          </p:cNvSpPr>
          <p:nvPr>
            <p:ph type="pic" sz="quarter" idx="17"/>
          </p:nvPr>
        </p:nvSpPr>
        <p:spPr>
          <a:xfrm>
            <a:off x="7346950" y="673100"/>
            <a:ext cx="42100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215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534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6" name="Shape 75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4241999" y="2384999"/>
            <a:ext cx="3708002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7" name="Shape 75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0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Shape 7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622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 descr="Picture Placeholder 17"/>
          <p:cNvSpPr>
            <a:spLocks noGrp="1"/>
          </p:cNvSpPr>
          <p:nvPr>
            <p:ph type="pic" sz="quarter" idx="13"/>
          </p:nvPr>
        </p:nvSpPr>
        <p:spPr>
          <a:xfrm>
            <a:off x="5375275" y="1609724"/>
            <a:ext cx="2095500" cy="37020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6" name="Shape 766" descr="Picture Placeholder 17"/>
          <p:cNvSpPr>
            <a:spLocks noGrp="1"/>
          </p:cNvSpPr>
          <p:nvPr>
            <p:ph type="pic" sz="quarter" idx="14"/>
          </p:nvPr>
        </p:nvSpPr>
        <p:spPr>
          <a:xfrm>
            <a:off x="7651750" y="3632200"/>
            <a:ext cx="3022600" cy="2095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7" name="Shape 7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938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/>
          </p:cNvSpPr>
          <p:nvPr>
            <p:ph type="title"/>
          </p:nvPr>
        </p:nvSpPr>
        <p:spPr>
          <a:xfrm>
            <a:off x="457200" y="433362"/>
            <a:ext cx="10515600" cy="48013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60726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04" name="Shape 8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29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" y="-2556"/>
            <a:ext cx="12192000" cy="42428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2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9624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767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CONCEP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315460" y="1157287"/>
            <a:ext cx="7878295" cy="4102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  <a:p>
            <a:r>
              <a:rPr lang="en-US" dirty="0"/>
              <a:t>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3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799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588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482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 descr="Picture Placeholder 8"/>
          <p:cNvSpPr>
            <a:spLocks noGrp="1"/>
          </p:cNvSpPr>
          <p:nvPr>
            <p:ph type="pic" idx="13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074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4017523"/>
            <a:ext cx="12192000" cy="12062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5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628650" y="673100"/>
            <a:ext cx="4210050" cy="5524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2" name="Shape 602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3" name="Shape 603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4959350" y="3627120"/>
            <a:ext cx="6597650" cy="257048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4" name="Shape 604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673100"/>
            <a:ext cx="42100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5" name="Shape 6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9079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4356101" y="0"/>
            <a:ext cx="14904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72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 descr="Picture Placeholder 8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75285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877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 descr="Picture Placeholder 10"/>
          <p:cNvSpPr>
            <a:spLocks noGrp="1"/>
          </p:cNvSpPr>
          <p:nvPr>
            <p:ph type="pic" idx="13"/>
          </p:nvPr>
        </p:nvSpPr>
        <p:spPr>
          <a:xfrm>
            <a:off x="-1" y="0"/>
            <a:ext cx="1000034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54" name="Shape 154" descr="Picture Placeholder 4"/>
          <p:cNvSpPr>
            <a:spLocks noGrp="1"/>
          </p:cNvSpPr>
          <p:nvPr>
            <p:ph type="pic" idx="14"/>
          </p:nvPr>
        </p:nvSpPr>
        <p:spPr>
          <a:xfrm rot="1795913">
            <a:off x="5787629" y="746138"/>
            <a:ext cx="4347555" cy="77017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610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 descr="Picture Placeholder 35"/>
          <p:cNvSpPr>
            <a:spLocks noGrp="1"/>
          </p:cNvSpPr>
          <p:nvPr>
            <p:ph type="pic" idx="13"/>
          </p:nvPr>
        </p:nvSpPr>
        <p:spPr>
          <a:xfrm>
            <a:off x="1" y="1"/>
            <a:ext cx="7119067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404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5345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 descr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356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 descr="Picture Placeholder 44"/>
          <p:cNvSpPr>
            <a:spLocks noGrp="1"/>
          </p:cNvSpPr>
          <p:nvPr>
            <p:ph type="pic" idx="13"/>
          </p:nvPr>
        </p:nvSpPr>
        <p:spPr>
          <a:xfrm>
            <a:off x="-1" y="0"/>
            <a:ext cx="858136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998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 descr="Picture Placeholder 4"/>
          <p:cNvSpPr>
            <a:spLocks noGrp="1"/>
          </p:cNvSpPr>
          <p:nvPr>
            <p:ph type="pic" idx="13"/>
          </p:nvPr>
        </p:nvSpPr>
        <p:spPr>
          <a:xfrm>
            <a:off x="6356401" y="-14515"/>
            <a:ext cx="5835601" cy="687251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337" name="Shape 3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45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2743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1322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 descr="Picture Placeholder 12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77" name="Shape 477" descr="Picture Placeholder 12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08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 descr="Picture Placeholder 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31311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6" name="Shape 62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3313110" y="0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7" name="Shape 62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3313110" y="4511614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8" name="Shape 6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55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924729" y="2099435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6" name="Shape 48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6441609" y="2099435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7" name="Shape 487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924729" y="4390497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8" name="Shape 488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6441609" y="4390497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89" name="Shape 4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544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1236213" y="2889249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97" name="Shape 497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3966961" y="2889249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98" name="Shape 498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6715869" y="2889249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499" name="Shape 499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9463157" y="2889249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00" name="Shape 5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 descr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08" name="Shape 508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862172" y="1650663"/>
            <a:ext cx="2467659" cy="2467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09" name="Shape 5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60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500485" y="2018341"/>
            <a:ext cx="2422395" cy="234938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27" name="Shape 527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3423364" y="2018341"/>
            <a:ext cx="2422395" cy="234938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28" name="Shape 528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346243" y="2018341"/>
            <a:ext cx="2422395" cy="234938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29" name="Shape 529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9269121" y="2018341"/>
            <a:ext cx="2422395" cy="234938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30" name="Shape 5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785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 descr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729" y="1983854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38" name="Shape 538" descr="Picture Placeholder 4"/>
          <p:cNvSpPr>
            <a:spLocks noGrp="1"/>
          </p:cNvSpPr>
          <p:nvPr>
            <p:ph type="pic" sz="quarter" idx="14"/>
          </p:nvPr>
        </p:nvSpPr>
        <p:spPr>
          <a:xfrm>
            <a:off x="3143797" y="1983854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39" name="Shape 539" descr="Picture Placeholder 4"/>
          <p:cNvSpPr>
            <a:spLocks noGrp="1"/>
          </p:cNvSpPr>
          <p:nvPr>
            <p:ph type="pic" sz="quarter" idx="15"/>
          </p:nvPr>
        </p:nvSpPr>
        <p:spPr>
          <a:xfrm>
            <a:off x="9175931" y="1983854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0" name="Shape 540" descr="Picture Placeholder 4"/>
          <p:cNvSpPr>
            <a:spLocks noGrp="1"/>
          </p:cNvSpPr>
          <p:nvPr>
            <p:ph type="pic" sz="quarter" idx="16"/>
          </p:nvPr>
        </p:nvSpPr>
        <p:spPr>
          <a:xfrm>
            <a:off x="6159864" y="1983854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1" name="Shape 541" descr="Picture Placeholder 4"/>
          <p:cNvSpPr>
            <a:spLocks noGrp="1"/>
          </p:cNvSpPr>
          <p:nvPr>
            <p:ph type="pic" sz="quarter" idx="17"/>
          </p:nvPr>
        </p:nvSpPr>
        <p:spPr>
          <a:xfrm>
            <a:off x="-1376074" y="3556491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2" name="Shape 542" descr="Picture Placeholder 4"/>
          <p:cNvSpPr>
            <a:spLocks noGrp="1"/>
          </p:cNvSpPr>
          <p:nvPr>
            <p:ph type="pic" sz="quarter" idx="18"/>
          </p:nvPr>
        </p:nvSpPr>
        <p:spPr>
          <a:xfrm>
            <a:off x="1639993" y="3556491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3" name="Shape 543" descr="Picture Placeholder 4"/>
          <p:cNvSpPr>
            <a:spLocks noGrp="1"/>
          </p:cNvSpPr>
          <p:nvPr>
            <p:ph type="pic" sz="quarter" idx="19"/>
          </p:nvPr>
        </p:nvSpPr>
        <p:spPr>
          <a:xfrm>
            <a:off x="7672127" y="3556491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4" name="Shape 544" descr="Picture Placeholder 4"/>
          <p:cNvSpPr>
            <a:spLocks noGrp="1"/>
          </p:cNvSpPr>
          <p:nvPr>
            <p:ph type="pic" sz="quarter" idx="20"/>
          </p:nvPr>
        </p:nvSpPr>
        <p:spPr>
          <a:xfrm>
            <a:off x="4656061" y="3556491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5" name="Shape 545" descr="Picture Placeholder 4"/>
          <p:cNvSpPr>
            <a:spLocks noGrp="1"/>
          </p:cNvSpPr>
          <p:nvPr>
            <p:ph type="pic" sz="quarter" idx="21"/>
          </p:nvPr>
        </p:nvSpPr>
        <p:spPr>
          <a:xfrm>
            <a:off x="10688193" y="3556491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6" name="Shape 546" descr="Picture Placeholder 4"/>
          <p:cNvSpPr>
            <a:spLocks noGrp="1"/>
          </p:cNvSpPr>
          <p:nvPr>
            <p:ph type="pic" sz="quarter" idx="22"/>
          </p:nvPr>
        </p:nvSpPr>
        <p:spPr>
          <a:xfrm>
            <a:off x="-1376074" y="411215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7" name="Shape 547" descr="Picture Placeholder 4"/>
          <p:cNvSpPr>
            <a:spLocks noGrp="1"/>
          </p:cNvSpPr>
          <p:nvPr>
            <p:ph type="pic" sz="quarter" idx="23"/>
          </p:nvPr>
        </p:nvSpPr>
        <p:spPr>
          <a:xfrm>
            <a:off x="7672127" y="411215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8" name="Shape 548" descr="Picture Placeholder 4"/>
          <p:cNvSpPr>
            <a:spLocks noGrp="1"/>
          </p:cNvSpPr>
          <p:nvPr>
            <p:ph type="pic" sz="quarter" idx="24"/>
          </p:nvPr>
        </p:nvSpPr>
        <p:spPr>
          <a:xfrm>
            <a:off x="4656061" y="411215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49" name="Shape 549" descr="Picture Placeholder 4"/>
          <p:cNvSpPr>
            <a:spLocks noGrp="1"/>
          </p:cNvSpPr>
          <p:nvPr>
            <p:ph type="pic" sz="quarter" idx="25"/>
          </p:nvPr>
        </p:nvSpPr>
        <p:spPr>
          <a:xfrm>
            <a:off x="10688193" y="411215"/>
            <a:ext cx="2888339" cy="289029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50" name="Shape 5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91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 descr="Picture Placeholder 4799"/>
          <p:cNvSpPr>
            <a:spLocks noGrp="1"/>
          </p:cNvSpPr>
          <p:nvPr>
            <p:ph type="pic" idx="13"/>
          </p:nvPr>
        </p:nvSpPr>
        <p:spPr>
          <a:xfrm>
            <a:off x="3173" y="3013750"/>
            <a:ext cx="12036427" cy="36537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28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 descr="Picture Placeholder 21"/>
          <p:cNvSpPr>
            <a:spLocks noGrp="1"/>
          </p:cNvSpPr>
          <p:nvPr>
            <p:ph type="pic" sz="half" idx="13"/>
          </p:nvPr>
        </p:nvSpPr>
        <p:spPr>
          <a:xfrm>
            <a:off x="8455476" y="249380"/>
            <a:ext cx="3665272" cy="6341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66" name="Shape 5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046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 descr="Picture Placeholder 12"/>
          <p:cNvSpPr>
            <a:spLocks noGrp="1"/>
          </p:cNvSpPr>
          <p:nvPr>
            <p:ph type="pic" sz="half" idx="13"/>
          </p:nvPr>
        </p:nvSpPr>
        <p:spPr>
          <a:xfrm>
            <a:off x="0" y="-2"/>
            <a:ext cx="5410200" cy="54322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74" name="Shape 5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317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 descr="Picture Placeholder 11"/>
          <p:cNvSpPr>
            <a:spLocks noGrp="1"/>
          </p:cNvSpPr>
          <p:nvPr>
            <p:ph type="pic" idx="13"/>
          </p:nvPr>
        </p:nvSpPr>
        <p:spPr>
          <a:xfrm>
            <a:off x="2" y="0"/>
            <a:ext cx="601734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82" name="Shape 5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008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628649" y="673100"/>
            <a:ext cx="4210051" cy="3752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0" name="Shape 590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1" cy="3752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1" name="Shape 591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28649" y="4559301"/>
            <a:ext cx="6597651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2" name="Shape 592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49" y="2444749"/>
            <a:ext cx="4210051" cy="3752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3" name="Shape 593" descr="Picture Placeholder 6"/>
          <p:cNvSpPr>
            <a:spLocks noGrp="1"/>
          </p:cNvSpPr>
          <p:nvPr>
            <p:ph type="pic" sz="quarter" idx="17"/>
          </p:nvPr>
        </p:nvSpPr>
        <p:spPr>
          <a:xfrm>
            <a:off x="7346949" y="673101"/>
            <a:ext cx="4210051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594" name="Shape 5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31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42100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6" name="Shape 63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7296150" y="0"/>
            <a:ext cx="4895850" cy="2781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7" name="Shape 637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4330700" y="4003288"/>
            <a:ext cx="2844800" cy="28547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02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628649" y="673101"/>
            <a:ext cx="4210051" cy="5524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2" name="Shape 602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1"/>
            <a:ext cx="2266951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3" name="Shape 603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4959349" y="3627120"/>
            <a:ext cx="6597651" cy="257048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4" name="Shape 604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49" y="673101"/>
            <a:ext cx="4210051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05" name="Shape 6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92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 descr="Picture Placeholder 7"/>
          <p:cNvSpPr>
            <a:spLocks noGrp="1"/>
          </p:cNvSpPr>
          <p:nvPr>
            <p:ph type="pic" sz="half" idx="13"/>
          </p:nvPr>
        </p:nvSpPr>
        <p:spPr>
          <a:xfrm>
            <a:off x="1" y="0"/>
            <a:ext cx="331311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26" name="Shape 62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3313109" y="0"/>
            <a:ext cx="3313115" cy="234638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27" name="Shape 62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3313109" y="4511613"/>
            <a:ext cx="3313115" cy="234638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28" name="Shape 6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99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421005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36" name="Shape 63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7296149" y="1"/>
            <a:ext cx="4895851" cy="2781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37" name="Shape 637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4330700" y="4003289"/>
            <a:ext cx="2844800" cy="28547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38" name="Shape 6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4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743451" y="642938"/>
            <a:ext cx="2600325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46" name="Shape 64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742997" y="3429001"/>
            <a:ext cx="2600327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47" name="Shape 647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7344229" y="642258"/>
            <a:ext cx="4180115" cy="557348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48" name="Shape 6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4647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2302329" y="0"/>
            <a:ext cx="3361872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56" name="Shape 65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5664202" y="0"/>
            <a:ext cx="23241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34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847771" y="642938"/>
            <a:ext cx="2600327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74" name="Shape 67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847318" y="3428999"/>
            <a:ext cx="2600327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75" name="Shape 675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667657" y="642258"/>
            <a:ext cx="4180115" cy="5573487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76" name="Shape 6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097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682142" y="526202"/>
            <a:ext cx="2600327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84" name="Shape 68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8307421" y="4193299"/>
            <a:ext cx="3310803" cy="214913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85" name="Shape 685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8109" y="526202"/>
            <a:ext cx="4180115" cy="35114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686" name="Shape 6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670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434F0-99C9-184E-808E-299BBE2BE0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9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2" descr="Freeform 9">
            <a:extLst>
              <a:ext uri="{FF2B5EF4-FFF2-40B4-BE49-F238E27FC236}">
                <a16:creationId xmlns:a16="http://schemas.microsoft.com/office/drawing/2014/main" id="{2398DEC2-CE8C-D841-B3D1-DEE2A6AEB8D4}"/>
              </a:ext>
            </a:extLst>
          </p:cNvPr>
          <p:cNvSpPr/>
          <p:nvPr userDrawn="1"/>
        </p:nvSpPr>
        <p:spPr>
          <a:xfrm rot="16200000">
            <a:off x="10553421" y="5219421"/>
            <a:ext cx="1639329" cy="1637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sz="1400" dirty="0"/>
          </a:p>
        </p:txBody>
      </p:sp>
      <p:pic>
        <p:nvPicPr>
          <p:cNvPr id="5" name="image6.png" descr="Picture 14">
            <a:extLst>
              <a:ext uri="{FF2B5EF4-FFF2-40B4-BE49-F238E27FC236}">
                <a16:creationId xmlns:a16="http://schemas.microsoft.com/office/drawing/2014/main" id="{9DA29D69-BB26-2E4F-BF81-32D9832B2C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6409695"/>
            <a:ext cx="888255" cy="2883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82642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483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743450" y="642937"/>
            <a:ext cx="2600325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6" name="Shape 64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742996" y="3429000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7" name="Shape 647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7344229" y="642257"/>
            <a:ext cx="4180114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204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 descr="Picture Placeholder 4"/>
          <p:cNvSpPr>
            <a:spLocks noGrp="1"/>
          </p:cNvSpPr>
          <p:nvPr>
            <p:ph type="pic" idx="13"/>
          </p:nvPr>
        </p:nvSpPr>
        <p:spPr>
          <a:xfrm>
            <a:off x="4800215" y="0"/>
            <a:ext cx="725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03" name="Shape 703" descr="Picture Placeholder 9"/>
          <p:cNvSpPr>
            <a:spLocks noGrp="1"/>
          </p:cNvSpPr>
          <p:nvPr>
            <p:ph type="pic" sz="quarter" idx="14"/>
          </p:nvPr>
        </p:nvSpPr>
        <p:spPr>
          <a:xfrm>
            <a:off x="6832599" y="2832101"/>
            <a:ext cx="3822703" cy="40259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2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 descr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4227" y="2215649"/>
            <a:ext cx="4713064" cy="264511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12" name="Shape 7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525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 descr="Picture Placeholder 5"/>
          <p:cNvSpPr>
            <a:spLocks noGrp="1"/>
          </p:cNvSpPr>
          <p:nvPr>
            <p:ph type="pic" sz="quarter" idx="13"/>
          </p:nvPr>
        </p:nvSpPr>
        <p:spPr>
          <a:xfrm>
            <a:off x="4775200" y="3851276"/>
            <a:ext cx="2635251" cy="30067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20" name="Shape 7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4861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009650" y="1612901"/>
            <a:ext cx="2090739" cy="370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28" name="Shape 7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22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330780" y="3867149"/>
            <a:ext cx="2090739" cy="2990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36" name="Shape 736" descr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63331" y="3867149"/>
            <a:ext cx="2090739" cy="2990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37" name="Shape 737" descr="Picture Placeholder 12"/>
          <p:cNvSpPr>
            <a:spLocks noGrp="1"/>
          </p:cNvSpPr>
          <p:nvPr>
            <p:ph type="pic" sz="quarter" idx="15"/>
          </p:nvPr>
        </p:nvSpPr>
        <p:spPr>
          <a:xfrm>
            <a:off x="8789531" y="3867149"/>
            <a:ext cx="2090740" cy="299085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38" name="Shape 7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758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6967541" y="2405065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46" name="Shape 74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6967541" y="317064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47" name="Shape 74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6967541" y="4493061"/>
            <a:ext cx="3708001" cy="20880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48" name="Shape 7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86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534001" y="2384999"/>
            <a:ext cx="3708001" cy="20880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6" name="Shape 75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4241999" y="2384999"/>
            <a:ext cx="3708003" cy="20880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7" name="Shape 75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0001" y="2384999"/>
            <a:ext cx="3708001" cy="208800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58" name="Shape 7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388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 descr="Picture Placeholder 17"/>
          <p:cNvSpPr>
            <a:spLocks noGrp="1"/>
          </p:cNvSpPr>
          <p:nvPr>
            <p:ph type="pic" sz="quarter" idx="13"/>
          </p:nvPr>
        </p:nvSpPr>
        <p:spPr>
          <a:xfrm>
            <a:off x="5375275" y="1609725"/>
            <a:ext cx="2095500" cy="37020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6" name="Shape 766" descr="Picture Placeholder 17"/>
          <p:cNvSpPr>
            <a:spLocks noGrp="1"/>
          </p:cNvSpPr>
          <p:nvPr>
            <p:ph type="pic" sz="quarter" idx="14"/>
          </p:nvPr>
        </p:nvSpPr>
        <p:spPr>
          <a:xfrm>
            <a:off x="7651751" y="3632201"/>
            <a:ext cx="3022600" cy="2095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767" name="Shape 7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5485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/>
          </p:cNvSpPr>
          <p:nvPr>
            <p:ph type="title"/>
          </p:nvPr>
        </p:nvSpPr>
        <p:spPr>
          <a:xfrm>
            <a:off x="457200" y="433362"/>
            <a:ext cx="10515600" cy="48013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92529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 dirty="0"/>
          </a:p>
        </p:txBody>
      </p:sp>
      <p:sp>
        <p:nvSpPr>
          <p:cNvPr id="804" name="Shape 8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255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2302329" y="0"/>
            <a:ext cx="3361872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6" name="Shape 65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5664201" y="0"/>
            <a:ext cx="23241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47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1" y="-2556"/>
            <a:ext cx="12192000" cy="42428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3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9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973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CONCEP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315462" y="1157289"/>
            <a:ext cx="7878295" cy="4102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  <a:p>
            <a:r>
              <a:rPr lang="en-US" dirty="0"/>
              <a:t>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4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799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941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353B-1BEB-684F-9DBC-977D44D0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EE54B-385C-6A4C-91D9-E0DDE5D5A5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14377" hangingPunct="0">
              <a:defRPr/>
            </a:pPr>
            <a:fld id="{86CB4B4D-7CA3-9044-876B-883B54F8677D}" type="slidenum">
              <a:rPr lang="en-US" smtClean="0">
                <a:latin typeface="Calibri"/>
                <a:cs typeface="Calibri"/>
                <a:sym typeface="Calibri"/>
              </a:rPr>
              <a:pPr defTabSz="914377" hangingPunct="0">
                <a:defRPr/>
              </a:pPr>
              <a:t>‹#›</a:t>
            </a:fld>
            <a:endParaRPr lang="en-US">
              <a:latin typeface="Calibri"/>
              <a:cs typeface="Calibri"/>
              <a:sym typeface="Calibri"/>
            </a:endParaRPr>
          </a:p>
        </p:txBody>
      </p:sp>
      <p:grpSp>
        <p:nvGrpSpPr>
          <p:cNvPr id="5" name="Group 4" descr="Group 15">
            <a:extLst>
              <a:ext uri="{FF2B5EF4-FFF2-40B4-BE49-F238E27FC236}">
                <a16:creationId xmlns:a16="http://schemas.microsoft.com/office/drawing/2014/main" id="{620A3967-2EAB-1141-8ECD-3BDF19BF22BD}"/>
              </a:ext>
            </a:extLst>
          </p:cNvPr>
          <p:cNvGrpSpPr/>
          <p:nvPr userDrawn="1"/>
        </p:nvGrpSpPr>
        <p:grpSpPr>
          <a:xfrm>
            <a:off x="10554169" y="5303648"/>
            <a:ext cx="1637833" cy="1639328"/>
            <a:chOff x="0" y="0"/>
            <a:chExt cx="1637832" cy="1639326"/>
          </a:xfrm>
        </p:grpSpPr>
        <p:sp>
          <p:nvSpPr>
            <p:cNvPr id="6" name="Shape 2" descr="Freeform 9">
              <a:extLst>
                <a:ext uri="{FF2B5EF4-FFF2-40B4-BE49-F238E27FC236}">
                  <a16:creationId xmlns:a16="http://schemas.microsoft.com/office/drawing/2014/main" id="{BFE794B9-1094-594E-8578-7B5B1B3BEF21}"/>
                </a:ext>
              </a:extLst>
            </p:cNvPr>
            <p:cNvSpPr/>
            <p:nvPr/>
          </p:nvSpPr>
          <p:spPr>
            <a:xfrm rot="16200000">
              <a:off x="-748" y="748"/>
              <a:ext cx="1639327" cy="163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37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>
                  <a:solidFill>
                    <a:srgbClr val="FFFFFF"/>
                  </a:solidFill>
                </a:defRPr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cs typeface="Calibri"/>
                <a:sym typeface="Calibri"/>
              </a:endParaRPr>
            </a:p>
          </p:txBody>
        </p:sp>
        <p:pic>
          <p:nvPicPr>
            <p:cNvPr id="7" name="image6.png" descr="Picture 14">
              <a:extLst>
                <a:ext uri="{FF2B5EF4-FFF2-40B4-BE49-F238E27FC236}">
                  <a16:creationId xmlns:a16="http://schemas.microsoft.com/office/drawing/2014/main" id="{60CDC715-7DA5-FB48-9E3D-0256C0E66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0" y="1191022"/>
              <a:ext cx="888253" cy="288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6713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847771" y="642937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4" name="Shape 67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847318" y="3428998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5" name="Shape 675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667657" y="642257"/>
            <a:ext cx="4180115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6" name="Shape 6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046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4017522"/>
            <a:ext cx="12192000" cy="12062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837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682142" y="526201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4" name="Shape 68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8307422" y="4193299"/>
            <a:ext cx="3310802" cy="2149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5" name="Shape 685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8110" y="526201"/>
            <a:ext cx="4180114" cy="35114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6" name="Shape 6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520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434F0-99C9-184E-808E-299BBE2BE0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2" descr="Freeform 9">
            <a:extLst>
              <a:ext uri="{FF2B5EF4-FFF2-40B4-BE49-F238E27FC236}">
                <a16:creationId xmlns:a16="http://schemas.microsoft.com/office/drawing/2014/main" id="{2398DEC2-CE8C-D841-B3D1-DEE2A6AEB8D4}"/>
              </a:ext>
            </a:extLst>
          </p:cNvPr>
          <p:cNvSpPr/>
          <p:nvPr userDrawn="1"/>
        </p:nvSpPr>
        <p:spPr>
          <a:xfrm rot="16200000">
            <a:off x="10553419" y="5219421"/>
            <a:ext cx="1639329" cy="163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image6.png" descr="Picture 14">
            <a:extLst>
              <a:ext uri="{FF2B5EF4-FFF2-40B4-BE49-F238E27FC236}">
                <a16:creationId xmlns:a16="http://schemas.microsoft.com/office/drawing/2014/main" id="{9DA29D69-BB26-2E4F-BF81-32D9832B2C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6409695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591929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0220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 descr="Picture Placeholder 4"/>
          <p:cNvSpPr>
            <a:spLocks noGrp="1"/>
          </p:cNvSpPr>
          <p:nvPr>
            <p:ph type="pic" idx="13"/>
          </p:nvPr>
        </p:nvSpPr>
        <p:spPr>
          <a:xfrm>
            <a:off x="4800214" y="0"/>
            <a:ext cx="725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3" name="Shape 703" descr="Picture Placeholder 9"/>
          <p:cNvSpPr>
            <a:spLocks noGrp="1"/>
          </p:cNvSpPr>
          <p:nvPr>
            <p:ph type="pic" sz="quarter" idx="14"/>
          </p:nvPr>
        </p:nvSpPr>
        <p:spPr>
          <a:xfrm>
            <a:off x="6832599" y="2832100"/>
            <a:ext cx="3822702" cy="40259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68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 descr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4226" y="2215648"/>
            <a:ext cx="4713064" cy="264511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2" name="Shape 7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86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 descr="Picture Placeholder 5"/>
          <p:cNvSpPr>
            <a:spLocks noGrp="1"/>
          </p:cNvSpPr>
          <p:nvPr>
            <p:ph type="pic" sz="quarter" idx="13"/>
          </p:nvPr>
        </p:nvSpPr>
        <p:spPr>
          <a:xfrm>
            <a:off x="4775200" y="3851275"/>
            <a:ext cx="2635250" cy="30067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0" name="Shape 7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219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009650" y="1612900"/>
            <a:ext cx="2090739" cy="370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8" name="Shape 7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32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330779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6" name="Shape 736" descr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63330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7" name="Shape 737" descr="Picture Placeholder 12"/>
          <p:cNvSpPr>
            <a:spLocks noGrp="1"/>
          </p:cNvSpPr>
          <p:nvPr>
            <p:ph type="pic" sz="quarter" idx="15"/>
          </p:nvPr>
        </p:nvSpPr>
        <p:spPr>
          <a:xfrm>
            <a:off x="8789530" y="3867150"/>
            <a:ext cx="2090740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8" name="Shape 7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4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6967539" y="2405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6" name="Shape 74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6967539" y="317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7" name="Shape 74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6967539" y="4493062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8" name="Shape 7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959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4356100" y="0"/>
            <a:ext cx="14904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15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534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6" name="Shape 75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4241999" y="2384999"/>
            <a:ext cx="3708002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7" name="Shape 75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0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8" name="Shape 7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240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 descr="Picture Placeholder 17"/>
          <p:cNvSpPr>
            <a:spLocks noGrp="1"/>
          </p:cNvSpPr>
          <p:nvPr>
            <p:ph type="pic" sz="quarter" idx="13"/>
          </p:nvPr>
        </p:nvSpPr>
        <p:spPr>
          <a:xfrm>
            <a:off x="5375275" y="1609724"/>
            <a:ext cx="2095500" cy="37020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6" name="Shape 766" descr="Picture Placeholder 17"/>
          <p:cNvSpPr>
            <a:spLocks noGrp="1"/>
          </p:cNvSpPr>
          <p:nvPr>
            <p:ph type="pic" sz="quarter" idx="14"/>
          </p:nvPr>
        </p:nvSpPr>
        <p:spPr>
          <a:xfrm>
            <a:off x="7651750" y="3632200"/>
            <a:ext cx="3022600" cy="2095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53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/>
          </p:cNvSpPr>
          <p:nvPr>
            <p:ph type="title"/>
          </p:nvPr>
        </p:nvSpPr>
        <p:spPr>
          <a:xfrm>
            <a:off x="457200" y="433362"/>
            <a:ext cx="10515600" cy="48013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241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4" name="Shape 8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089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" y="-2556"/>
            <a:ext cx="12192000" cy="42428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2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34878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56906853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EATIVE CONCEP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315460" y="1157287"/>
            <a:ext cx="7878295" cy="4102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  <a:p>
            <a:r>
              <a:rPr lang="en-US" dirty="0"/>
              <a:t>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3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799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1692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5924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25"/>
          <p:cNvSpPr/>
          <p:nvPr/>
        </p:nvSpPr>
        <p:spPr>
          <a:xfrm>
            <a:off x="174876" y="417781"/>
            <a:ext cx="402755" cy="377160"/>
          </a:xfrm>
          <a:prstGeom prst="parallelogram">
            <a:avLst>
              <a:gd name="adj" fmla="val 89721"/>
            </a:avLst>
          </a:prstGeom>
          <a:solidFill>
            <a:srgbClr val="44C5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2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2970076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059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 descr="Picture Placeholder 8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7528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328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 descr="Picture Placeholder 8"/>
          <p:cNvSpPr>
            <a:spLocks noGrp="1"/>
          </p:cNvSpPr>
          <p:nvPr>
            <p:ph type="pic" idx="13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003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4017522"/>
            <a:ext cx="12192000" cy="12062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D29290-53EE-754A-A084-4720EBBB754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9EFCD6-B099-F54E-B7B9-CA19657A77A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hape 1055" descr="Freeform 11">
            <a:extLst>
              <a:ext uri="{FF2B5EF4-FFF2-40B4-BE49-F238E27FC236}">
                <a16:creationId xmlns:a16="http://schemas.microsoft.com/office/drawing/2014/main" id="{C6CC45F5-20F3-2A4B-ABBE-11CBE60125C8}"/>
              </a:ext>
            </a:extLst>
          </p:cNvPr>
          <p:cNvSpPr/>
          <p:nvPr userDrawn="1"/>
        </p:nvSpPr>
        <p:spPr>
          <a:xfrm rot="16200000">
            <a:off x="10563792" y="5219420"/>
            <a:ext cx="1639327" cy="1637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image6.tif" descr="Picture 12">
            <a:extLst>
              <a:ext uri="{FF2B5EF4-FFF2-40B4-BE49-F238E27FC236}">
                <a16:creationId xmlns:a16="http://schemas.microsoft.com/office/drawing/2014/main" id="{FD64255B-6401-3541-A7E7-791E9B1E00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80" y="6409694"/>
            <a:ext cx="888253" cy="28839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7496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4017522"/>
            <a:ext cx="12192000" cy="12062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17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4356100" y="0"/>
            <a:ext cx="14904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8783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 descr="Picture Placeholder 8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7528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395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 descr="Picture Placeholder 10"/>
          <p:cNvSpPr>
            <a:spLocks noGrp="1"/>
          </p:cNvSpPr>
          <p:nvPr>
            <p:ph type="pic" idx="13"/>
          </p:nvPr>
        </p:nvSpPr>
        <p:spPr>
          <a:xfrm>
            <a:off x="-1" y="0"/>
            <a:ext cx="1000034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Shape 154" descr="Picture Placeholder 4"/>
          <p:cNvSpPr>
            <a:spLocks noGrp="1"/>
          </p:cNvSpPr>
          <p:nvPr>
            <p:ph type="pic" idx="14"/>
          </p:nvPr>
        </p:nvSpPr>
        <p:spPr>
          <a:xfrm rot="1795913">
            <a:off x="5787628" y="746137"/>
            <a:ext cx="4347555" cy="77017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386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 descr="Picture Placeholder 35"/>
          <p:cNvSpPr>
            <a:spLocks noGrp="1"/>
          </p:cNvSpPr>
          <p:nvPr>
            <p:ph type="pic" idx="13"/>
          </p:nvPr>
        </p:nvSpPr>
        <p:spPr>
          <a:xfrm>
            <a:off x="0" y="0"/>
            <a:ext cx="7119067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308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815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 descr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247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 descr="Picture Placeholder 44"/>
          <p:cNvSpPr>
            <a:spLocks noGrp="1"/>
          </p:cNvSpPr>
          <p:nvPr>
            <p:ph type="pic" idx="13"/>
          </p:nvPr>
        </p:nvSpPr>
        <p:spPr>
          <a:xfrm>
            <a:off x="-1" y="0"/>
            <a:ext cx="858136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298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 descr="Picture Placeholder 10"/>
          <p:cNvSpPr>
            <a:spLocks noGrp="1"/>
          </p:cNvSpPr>
          <p:nvPr>
            <p:ph type="pic" idx="13"/>
          </p:nvPr>
        </p:nvSpPr>
        <p:spPr>
          <a:xfrm>
            <a:off x="-1" y="0"/>
            <a:ext cx="10000344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4" name="Shape 154" descr="Picture Placeholder 4"/>
          <p:cNvSpPr>
            <a:spLocks noGrp="1"/>
          </p:cNvSpPr>
          <p:nvPr>
            <p:ph type="pic" idx="14"/>
          </p:nvPr>
        </p:nvSpPr>
        <p:spPr>
          <a:xfrm rot="1795913">
            <a:off x="5787628" y="746137"/>
            <a:ext cx="4347555" cy="770179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52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 descr="Picture Placeholder 4"/>
          <p:cNvSpPr>
            <a:spLocks noGrp="1"/>
          </p:cNvSpPr>
          <p:nvPr>
            <p:ph type="pic" idx="13"/>
          </p:nvPr>
        </p:nvSpPr>
        <p:spPr>
          <a:xfrm>
            <a:off x="6356399" y="-14514"/>
            <a:ext cx="5835601" cy="687251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7" name="Shape 3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883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27432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02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 descr="Picture Placeholder 12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7" name="Shape 477" descr="Picture Placeholder 12"/>
          <p:cNvSpPr>
            <a:spLocks noGrp="1"/>
          </p:cNvSpPr>
          <p:nvPr>
            <p:ph type="pic" idx="1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78" name="Shape 4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673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924729" y="2099434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6" name="Shape 48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6441609" y="2099434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7" name="Shape 487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924729" y="4390497"/>
            <a:ext cx="1517498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8" name="Shape 488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6441609" y="4390497"/>
            <a:ext cx="1517499" cy="1517499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89" name="Shape 4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154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1236213" y="2889250"/>
            <a:ext cx="1517498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7" name="Shape 497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3966960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8" name="Shape 498" descr="Picture Placeholder 14"/>
          <p:cNvSpPr>
            <a:spLocks noGrp="1"/>
          </p:cNvSpPr>
          <p:nvPr>
            <p:ph type="pic" sz="quarter" idx="15"/>
          </p:nvPr>
        </p:nvSpPr>
        <p:spPr>
          <a:xfrm>
            <a:off x="6715868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99" name="Shape 499" descr="Picture Placeholder 14"/>
          <p:cNvSpPr>
            <a:spLocks noGrp="1"/>
          </p:cNvSpPr>
          <p:nvPr>
            <p:ph type="pic" sz="quarter" idx="16"/>
          </p:nvPr>
        </p:nvSpPr>
        <p:spPr>
          <a:xfrm>
            <a:off x="9463157" y="2889250"/>
            <a:ext cx="1517499" cy="1517498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0" name="Shape 5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07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 descr="Picture Placeholder 7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8" name="Shape 508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862171" y="1650663"/>
            <a:ext cx="2467659" cy="246766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09" name="Shape 5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633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500485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7" name="Shape 527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3423363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8" name="Shape 528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346242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29" name="Shape 529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9269121" y="2018340"/>
            <a:ext cx="2422395" cy="234938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0" name="Shape 5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320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 descr="Picture Placeholder 4"/>
          <p:cNvSpPr>
            <a:spLocks noGrp="1"/>
          </p:cNvSpPr>
          <p:nvPr>
            <p:ph type="pic" sz="quarter" idx="13"/>
          </p:nvPr>
        </p:nvSpPr>
        <p:spPr>
          <a:xfrm>
            <a:off x="127729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8" name="Shape 538" descr="Picture Placeholder 4"/>
          <p:cNvSpPr>
            <a:spLocks noGrp="1"/>
          </p:cNvSpPr>
          <p:nvPr>
            <p:ph type="pic" sz="quarter" idx="14"/>
          </p:nvPr>
        </p:nvSpPr>
        <p:spPr>
          <a:xfrm>
            <a:off x="3143797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39" name="Shape 539" descr="Picture Placeholder 4"/>
          <p:cNvSpPr>
            <a:spLocks noGrp="1"/>
          </p:cNvSpPr>
          <p:nvPr>
            <p:ph type="pic" sz="quarter" idx="15"/>
          </p:nvPr>
        </p:nvSpPr>
        <p:spPr>
          <a:xfrm>
            <a:off x="9175931" y="1983853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0" name="Shape 540" descr="Picture Placeholder 4"/>
          <p:cNvSpPr>
            <a:spLocks noGrp="1"/>
          </p:cNvSpPr>
          <p:nvPr>
            <p:ph type="pic" sz="quarter" idx="16"/>
          </p:nvPr>
        </p:nvSpPr>
        <p:spPr>
          <a:xfrm>
            <a:off x="6159863" y="1983853"/>
            <a:ext cx="2888339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1" name="Shape 541" descr="Picture Placeholder 4"/>
          <p:cNvSpPr>
            <a:spLocks noGrp="1"/>
          </p:cNvSpPr>
          <p:nvPr>
            <p:ph type="pic" sz="quarter" idx="17"/>
          </p:nvPr>
        </p:nvSpPr>
        <p:spPr>
          <a:xfrm>
            <a:off x="-1376073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2" name="Shape 542" descr="Picture Placeholder 4"/>
          <p:cNvSpPr>
            <a:spLocks noGrp="1"/>
          </p:cNvSpPr>
          <p:nvPr>
            <p:ph type="pic" sz="quarter" idx="18"/>
          </p:nvPr>
        </p:nvSpPr>
        <p:spPr>
          <a:xfrm>
            <a:off x="16399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3" name="Shape 543" descr="Picture Placeholder 4"/>
          <p:cNvSpPr>
            <a:spLocks noGrp="1"/>
          </p:cNvSpPr>
          <p:nvPr>
            <p:ph type="pic" sz="quarter" idx="19"/>
          </p:nvPr>
        </p:nvSpPr>
        <p:spPr>
          <a:xfrm>
            <a:off x="7672127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" name="Shape 544" descr="Picture Placeholder 4"/>
          <p:cNvSpPr>
            <a:spLocks noGrp="1"/>
          </p:cNvSpPr>
          <p:nvPr>
            <p:ph type="pic" sz="quarter" idx="20"/>
          </p:nvPr>
        </p:nvSpPr>
        <p:spPr>
          <a:xfrm>
            <a:off x="4656061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5" name="Shape 545" descr="Picture Placeholder 4"/>
          <p:cNvSpPr>
            <a:spLocks noGrp="1"/>
          </p:cNvSpPr>
          <p:nvPr>
            <p:ph type="pic" sz="quarter" idx="21"/>
          </p:nvPr>
        </p:nvSpPr>
        <p:spPr>
          <a:xfrm>
            <a:off x="10688194" y="3556491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6" name="Shape 546" descr="Picture Placeholder 4"/>
          <p:cNvSpPr>
            <a:spLocks noGrp="1"/>
          </p:cNvSpPr>
          <p:nvPr>
            <p:ph type="pic" sz="quarter" idx="22"/>
          </p:nvPr>
        </p:nvSpPr>
        <p:spPr>
          <a:xfrm>
            <a:off x="-1376073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7" name="Shape 547" descr="Picture Placeholder 4"/>
          <p:cNvSpPr>
            <a:spLocks noGrp="1"/>
          </p:cNvSpPr>
          <p:nvPr>
            <p:ph type="pic" sz="quarter" idx="23"/>
          </p:nvPr>
        </p:nvSpPr>
        <p:spPr>
          <a:xfrm>
            <a:off x="7672127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8" name="Shape 548" descr="Picture Placeholder 4"/>
          <p:cNvSpPr>
            <a:spLocks noGrp="1"/>
          </p:cNvSpPr>
          <p:nvPr>
            <p:ph type="pic" sz="quarter" idx="24"/>
          </p:nvPr>
        </p:nvSpPr>
        <p:spPr>
          <a:xfrm>
            <a:off x="4656061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9" name="Shape 549" descr="Picture Placeholder 4"/>
          <p:cNvSpPr>
            <a:spLocks noGrp="1"/>
          </p:cNvSpPr>
          <p:nvPr>
            <p:ph type="pic" sz="quarter" idx="25"/>
          </p:nvPr>
        </p:nvSpPr>
        <p:spPr>
          <a:xfrm>
            <a:off x="10688194" y="411215"/>
            <a:ext cx="2888338" cy="289029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0" name="Shape 5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0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 descr="Picture Placeholder 4799"/>
          <p:cNvSpPr>
            <a:spLocks noGrp="1"/>
          </p:cNvSpPr>
          <p:nvPr>
            <p:ph type="pic" idx="13"/>
          </p:nvPr>
        </p:nvSpPr>
        <p:spPr>
          <a:xfrm>
            <a:off x="3174" y="3013749"/>
            <a:ext cx="12036426" cy="365375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58" name="Shape 5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075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 descr="Picture Placeholder 21"/>
          <p:cNvSpPr>
            <a:spLocks noGrp="1"/>
          </p:cNvSpPr>
          <p:nvPr>
            <p:ph type="pic" sz="half" idx="13"/>
          </p:nvPr>
        </p:nvSpPr>
        <p:spPr>
          <a:xfrm>
            <a:off x="8455476" y="249380"/>
            <a:ext cx="3665272" cy="634142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66" name="Shape 5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37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 descr="Picture Placeholder 35"/>
          <p:cNvSpPr>
            <a:spLocks noGrp="1"/>
          </p:cNvSpPr>
          <p:nvPr>
            <p:ph type="pic" idx="13"/>
          </p:nvPr>
        </p:nvSpPr>
        <p:spPr>
          <a:xfrm>
            <a:off x="0" y="0"/>
            <a:ext cx="7119067" cy="685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096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 descr="Picture Placeholder 12"/>
          <p:cNvSpPr>
            <a:spLocks noGrp="1"/>
          </p:cNvSpPr>
          <p:nvPr>
            <p:ph type="pic" sz="half" idx="13"/>
          </p:nvPr>
        </p:nvSpPr>
        <p:spPr>
          <a:xfrm>
            <a:off x="0" y="-1"/>
            <a:ext cx="5410200" cy="54322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74" name="Shape 5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024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 descr="Picture Placeholder 11"/>
          <p:cNvSpPr>
            <a:spLocks noGrp="1"/>
          </p:cNvSpPr>
          <p:nvPr>
            <p:ph type="pic" idx="13"/>
          </p:nvPr>
        </p:nvSpPr>
        <p:spPr>
          <a:xfrm>
            <a:off x="0" y="0"/>
            <a:ext cx="601734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82" name="Shape 5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42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628650" y="67310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0" name="Shape 590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1" name="Shape 591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628650" y="4559300"/>
            <a:ext cx="65976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2" name="Shape 592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2444750"/>
            <a:ext cx="4210050" cy="3752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3" name="Shape 593" descr="Picture Placeholder 6"/>
          <p:cNvSpPr>
            <a:spLocks noGrp="1"/>
          </p:cNvSpPr>
          <p:nvPr>
            <p:ph type="pic" sz="quarter" idx="17"/>
          </p:nvPr>
        </p:nvSpPr>
        <p:spPr>
          <a:xfrm>
            <a:off x="7346950" y="673100"/>
            <a:ext cx="4210050" cy="1638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94" name="Shape 5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86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628650" y="673100"/>
            <a:ext cx="4210050" cy="5524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2" name="Shape 602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4959350" y="673100"/>
            <a:ext cx="22669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3" name="Shape 603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4959350" y="3627120"/>
            <a:ext cx="6597650" cy="257048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4" name="Shape 604" descr="Picture Placeholder 6"/>
          <p:cNvSpPr>
            <a:spLocks noGrp="1"/>
          </p:cNvSpPr>
          <p:nvPr>
            <p:ph type="pic" sz="quarter" idx="16"/>
          </p:nvPr>
        </p:nvSpPr>
        <p:spPr>
          <a:xfrm>
            <a:off x="7346950" y="673100"/>
            <a:ext cx="4210050" cy="28321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05" name="Shape 6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44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 descr="Picture Placeholder 7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313113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6" name="Shape 62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3313110" y="0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7" name="Shape 62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3313110" y="4511614"/>
            <a:ext cx="3313114" cy="23463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28" name="Shape 6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485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42100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6" name="Shape 63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7296150" y="0"/>
            <a:ext cx="4895850" cy="27813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7" name="Shape 637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4330700" y="4003288"/>
            <a:ext cx="2844800" cy="285471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38" name="Shape 6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164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743450" y="642937"/>
            <a:ext cx="2600325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6" name="Shape 646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742996" y="3429000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7" name="Shape 647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7344229" y="642257"/>
            <a:ext cx="4180114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48" name="Shape 6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733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 descr="Picture Placeholder 6"/>
          <p:cNvSpPr>
            <a:spLocks noGrp="1"/>
          </p:cNvSpPr>
          <p:nvPr>
            <p:ph type="pic" sz="half" idx="13"/>
          </p:nvPr>
        </p:nvSpPr>
        <p:spPr>
          <a:xfrm>
            <a:off x="2302329" y="0"/>
            <a:ext cx="3361872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6" name="Shape 656" descr="Picture Placeholder 6"/>
          <p:cNvSpPr>
            <a:spLocks noGrp="1"/>
          </p:cNvSpPr>
          <p:nvPr>
            <p:ph type="pic" sz="quarter" idx="14"/>
          </p:nvPr>
        </p:nvSpPr>
        <p:spPr>
          <a:xfrm>
            <a:off x="5664201" y="0"/>
            <a:ext cx="23241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7" name="Shape 6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559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847771" y="642937"/>
            <a:ext cx="2600326" cy="278606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4" name="Shape 67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4847318" y="3428998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5" name="Shape 675" descr="Picture Placeholder 6"/>
          <p:cNvSpPr>
            <a:spLocks noGrp="1"/>
          </p:cNvSpPr>
          <p:nvPr>
            <p:ph type="pic" sz="half" idx="15"/>
          </p:nvPr>
        </p:nvSpPr>
        <p:spPr>
          <a:xfrm>
            <a:off x="667657" y="642257"/>
            <a:ext cx="4180115" cy="557348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76" name="Shape 6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544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 descr="Picture Placeholder 14"/>
          <p:cNvSpPr>
            <a:spLocks noGrp="1"/>
          </p:cNvSpPr>
          <p:nvPr>
            <p:ph type="pic" sz="quarter" idx="13"/>
          </p:nvPr>
        </p:nvSpPr>
        <p:spPr>
          <a:xfrm>
            <a:off x="4682142" y="526201"/>
            <a:ext cx="2600326" cy="2786063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4" name="Shape 684" descr="Picture Placeholder 14"/>
          <p:cNvSpPr>
            <a:spLocks noGrp="1"/>
          </p:cNvSpPr>
          <p:nvPr>
            <p:ph type="pic" sz="quarter" idx="14"/>
          </p:nvPr>
        </p:nvSpPr>
        <p:spPr>
          <a:xfrm>
            <a:off x="8307422" y="4193299"/>
            <a:ext cx="3310802" cy="2149134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5" name="Shape 685" descr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8110" y="526201"/>
            <a:ext cx="4180114" cy="351145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86" name="Shape 6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073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 descr="Picture Placeholder 6"/>
          <p:cNvSpPr>
            <a:spLocks noGrp="1"/>
          </p:cNvSpPr>
          <p:nvPr>
            <p:ph type="pic" idx="13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4" name="Shape 2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251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6434F0-99C9-184E-808E-299BBE2BE0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1353B-1BEB-684F-9DBC-977D44D0B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5EE54B-385C-6A4C-91D9-E0DDE5D5A5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4B963-7BE5-B34A-8D6E-CCC6D1CA11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6" b="5106"/>
          <a:stretch/>
        </p:blipFill>
        <p:spPr>
          <a:xfrm>
            <a:off x="-57091" y="-103544"/>
            <a:ext cx="12306182" cy="7050754"/>
          </a:xfrm>
          <a:prstGeom prst="rect">
            <a:avLst/>
          </a:prstGeom>
        </p:spPr>
      </p:pic>
      <p:grpSp>
        <p:nvGrpSpPr>
          <p:cNvPr id="5" name="Group 4" descr="Group 15">
            <a:extLst>
              <a:ext uri="{FF2B5EF4-FFF2-40B4-BE49-F238E27FC236}">
                <a16:creationId xmlns:a16="http://schemas.microsoft.com/office/drawing/2014/main" id="{620A3967-2EAB-1141-8ECD-3BDF19BF22BD}"/>
              </a:ext>
            </a:extLst>
          </p:cNvPr>
          <p:cNvGrpSpPr/>
          <p:nvPr userDrawn="1"/>
        </p:nvGrpSpPr>
        <p:grpSpPr>
          <a:xfrm>
            <a:off x="10554167" y="5303648"/>
            <a:ext cx="1637833" cy="1639328"/>
            <a:chOff x="0" y="0"/>
            <a:chExt cx="1637832" cy="1639326"/>
          </a:xfrm>
        </p:grpSpPr>
        <p:sp>
          <p:nvSpPr>
            <p:cNvPr id="6" name="Shape 2" descr="Freeform 9">
              <a:extLst>
                <a:ext uri="{FF2B5EF4-FFF2-40B4-BE49-F238E27FC236}">
                  <a16:creationId xmlns:a16="http://schemas.microsoft.com/office/drawing/2014/main" id="{BFE794B9-1094-594E-8578-7B5B1B3BEF21}"/>
                </a:ext>
              </a:extLst>
            </p:cNvPr>
            <p:cNvSpPr/>
            <p:nvPr/>
          </p:nvSpPr>
          <p:spPr>
            <a:xfrm rot="16200000">
              <a:off x="-748" y="748"/>
              <a:ext cx="1639327" cy="163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7" name="image6.png" descr="Picture 14">
              <a:extLst>
                <a:ext uri="{FF2B5EF4-FFF2-40B4-BE49-F238E27FC236}">
                  <a16:creationId xmlns:a16="http://schemas.microsoft.com/office/drawing/2014/main" id="{60CDC715-7DA5-FB48-9E3D-0256C0E66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0" y="1191022"/>
              <a:ext cx="888253" cy="288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126615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1.png" descr="Picture Placeholder 2">
            <a:extLst>
              <a:ext uri="{FF2B5EF4-FFF2-40B4-BE49-F238E27FC236}">
                <a16:creationId xmlns:a16="http://schemas.microsoft.com/office/drawing/2014/main" id="{FE5A81C3-0511-0141-AE67-CDD8A26366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2" descr="Freeform 9">
            <a:extLst>
              <a:ext uri="{FF2B5EF4-FFF2-40B4-BE49-F238E27FC236}">
                <a16:creationId xmlns:a16="http://schemas.microsoft.com/office/drawing/2014/main" id="{2398DEC2-CE8C-D841-B3D1-DEE2A6AEB8D4}"/>
              </a:ext>
            </a:extLst>
          </p:cNvPr>
          <p:cNvSpPr/>
          <p:nvPr userDrawn="1"/>
        </p:nvSpPr>
        <p:spPr>
          <a:xfrm rot="16200000">
            <a:off x="10553419" y="5219421"/>
            <a:ext cx="1639329" cy="163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image6.png" descr="Picture 14">
            <a:extLst>
              <a:ext uri="{FF2B5EF4-FFF2-40B4-BE49-F238E27FC236}">
                <a16:creationId xmlns:a16="http://schemas.microsoft.com/office/drawing/2014/main" id="{9DA29D69-BB26-2E4F-BF81-32D9832B2C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6409695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86346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 descr="Picture Placeholder 4"/>
          <p:cNvSpPr>
            <a:spLocks noGrp="1"/>
          </p:cNvSpPr>
          <p:nvPr>
            <p:ph type="pic" idx="13"/>
          </p:nvPr>
        </p:nvSpPr>
        <p:spPr>
          <a:xfrm>
            <a:off x="4800214" y="0"/>
            <a:ext cx="7254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3" name="Shape 703" descr="Picture Placeholder 9"/>
          <p:cNvSpPr>
            <a:spLocks noGrp="1"/>
          </p:cNvSpPr>
          <p:nvPr>
            <p:ph type="pic" sz="quarter" idx="14"/>
          </p:nvPr>
        </p:nvSpPr>
        <p:spPr>
          <a:xfrm>
            <a:off x="6832599" y="2832100"/>
            <a:ext cx="3822702" cy="40259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04" name="Shape 7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05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 descr="Picture Placeholder 3"/>
          <p:cNvSpPr>
            <a:spLocks noGrp="1"/>
          </p:cNvSpPr>
          <p:nvPr>
            <p:ph type="pic" sz="quarter" idx="13"/>
          </p:nvPr>
        </p:nvSpPr>
        <p:spPr>
          <a:xfrm>
            <a:off x="3744226" y="2215648"/>
            <a:ext cx="4713064" cy="264511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12" name="Shape 71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903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 descr="Picture Placeholder 5"/>
          <p:cNvSpPr>
            <a:spLocks noGrp="1"/>
          </p:cNvSpPr>
          <p:nvPr>
            <p:ph type="pic" sz="quarter" idx="13"/>
          </p:nvPr>
        </p:nvSpPr>
        <p:spPr>
          <a:xfrm>
            <a:off x="4775200" y="3851275"/>
            <a:ext cx="2635250" cy="30067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0" name="Shape 7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3253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009650" y="1612900"/>
            <a:ext cx="2090739" cy="370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8" name="Shape 7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1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 descr="Picture Placeholder 12"/>
          <p:cNvSpPr>
            <a:spLocks noGrp="1"/>
          </p:cNvSpPr>
          <p:nvPr>
            <p:ph type="pic" sz="quarter" idx="13"/>
          </p:nvPr>
        </p:nvSpPr>
        <p:spPr>
          <a:xfrm>
            <a:off x="1330779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6" name="Shape 736" descr="Picture Placeholder 12"/>
          <p:cNvSpPr>
            <a:spLocks noGrp="1"/>
          </p:cNvSpPr>
          <p:nvPr>
            <p:ph type="pic" sz="quarter" idx="14"/>
          </p:nvPr>
        </p:nvSpPr>
        <p:spPr>
          <a:xfrm>
            <a:off x="5063330" y="3867150"/>
            <a:ext cx="2090739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7" name="Shape 737" descr="Picture Placeholder 12"/>
          <p:cNvSpPr>
            <a:spLocks noGrp="1"/>
          </p:cNvSpPr>
          <p:nvPr>
            <p:ph type="pic" sz="quarter" idx="15"/>
          </p:nvPr>
        </p:nvSpPr>
        <p:spPr>
          <a:xfrm>
            <a:off x="8789530" y="3867150"/>
            <a:ext cx="2090740" cy="29908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38" name="Shape 7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83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6967539" y="2405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6" name="Shape 74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6967539" y="317063"/>
            <a:ext cx="3708001" cy="20880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7" name="Shape 74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6967539" y="4493062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48" name="Shape 74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06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Shape 755" descr="Picture Placeholder 7"/>
          <p:cNvSpPr>
            <a:spLocks noGrp="1"/>
          </p:cNvSpPr>
          <p:nvPr>
            <p:ph type="pic" sz="quarter" idx="13"/>
          </p:nvPr>
        </p:nvSpPr>
        <p:spPr>
          <a:xfrm>
            <a:off x="534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6" name="Shape 756" descr="Picture Placeholder 7"/>
          <p:cNvSpPr>
            <a:spLocks noGrp="1"/>
          </p:cNvSpPr>
          <p:nvPr>
            <p:ph type="pic" sz="quarter" idx="14"/>
          </p:nvPr>
        </p:nvSpPr>
        <p:spPr>
          <a:xfrm>
            <a:off x="4241999" y="2384999"/>
            <a:ext cx="3708002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7" name="Shape 757" descr="Picture Placeholder 7"/>
          <p:cNvSpPr>
            <a:spLocks noGrp="1"/>
          </p:cNvSpPr>
          <p:nvPr>
            <p:ph type="pic" sz="quarter" idx="15"/>
          </p:nvPr>
        </p:nvSpPr>
        <p:spPr>
          <a:xfrm>
            <a:off x="7950000" y="2384999"/>
            <a:ext cx="3708001" cy="208800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58" name="Shape 7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148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 descr="Picture Placeholder 6"/>
          <p:cNvSpPr>
            <a:spLocks noGrp="1"/>
          </p:cNvSpPr>
          <p:nvPr>
            <p:ph type="pic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281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 descr="Picture Placeholder 17"/>
          <p:cNvSpPr>
            <a:spLocks noGrp="1"/>
          </p:cNvSpPr>
          <p:nvPr>
            <p:ph type="pic" sz="quarter" idx="13"/>
          </p:nvPr>
        </p:nvSpPr>
        <p:spPr>
          <a:xfrm>
            <a:off x="5375275" y="1609724"/>
            <a:ext cx="2095500" cy="3702052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6" name="Shape 766" descr="Picture Placeholder 17"/>
          <p:cNvSpPr>
            <a:spLocks noGrp="1"/>
          </p:cNvSpPr>
          <p:nvPr>
            <p:ph type="pic" sz="quarter" idx="14"/>
          </p:nvPr>
        </p:nvSpPr>
        <p:spPr>
          <a:xfrm>
            <a:off x="7651750" y="3632200"/>
            <a:ext cx="3022600" cy="20955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7" name="Shape 7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07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Shape 795"/>
          <p:cNvSpPr>
            <a:spLocks noGrp="1"/>
          </p:cNvSpPr>
          <p:nvPr>
            <p:ph type="title"/>
          </p:nvPr>
        </p:nvSpPr>
        <p:spPr>
          <a:xfrm>
            <a:off x="457200" y="433362"/>
            <a:ext cx="10515600" cy="480132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66956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04" name="Shape 8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80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0" y="-2556"/>
            <a:ext cx="12192000" cy="424281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2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800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455657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EATIVE CONCEP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315460" y="1157287"/>
            <a:ext cx="7878295" cy="410223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Drag picture to placeholder</a:t>
            </a:r>
          </a:p>
          <a:p>
            <a:r>
              <a:rPr lang="en-US" dirty="0"/>
              <a:t>or click icon to add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433363"/>
            <a:ext cx="10515600" cy="480131"/>
          </a:xfrm>
          <a:prstGeom prst="rect">
            <a:avLst/>
          </a:prstGeom>
        </p:spPr>
        <p:txBody>
          <a:bodyPr anchor="ctr"/>
          <a:lstStyle>
            <a:lvl1pPr>
              <a:defRPr sz="2799" b="1" i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10299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 descr="Picture Placeholder 330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1848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 descr="Picture Placeholder 8"/>
          <p:cNvSpPr>
            <a:spLocks noGrp="1"/>
          </p:cNvSpPr>
          <p:nvPr>
            <p:ph type="pic" idx="13"/>
          </p:nvPr>
        </p:nvSpPr>
        <p:spPr>
          <a:xfrm>
            <a:off x="-1" y="0"/>
            <a:ext cx="121920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637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4017522"/>
            <a:ext cx="12192000" cy="120623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4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 descr="Picture Placeholder 6"/>
          <p:cNvSpPr>
            <a:spLocks noGrp="1"/>
          </p:cNvSpPr>
          <p:nvPr>
            <p:ph type="pic" sz="quarter" idx="13"/>
          </p:nvPr>
        </p:nvSpPr>
        <p:spPr>
          <a:xfrm>
            <a:off x="4356100" y="0"/>
            <a:ext cx="149040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6022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 descr="Picture Placeholder 8"/>
          <p:cNvSpPr>
            <a:spLocks noGrp="1"/>
          </p:cNvSpPr>
          <p:nvPr>
            <p:ph type="pic" sz="half" idx="13"/>
          </p:nvPr>
        </p:nvSpPr>
        <p:spPr>
          <a:xfrm>
            <a:off x="0" y="0"/>
            <a:ext cx="375285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9932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4.png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theme" Target="../theme/theme3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image" Target="../media/image1.png"/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7.xml"/><Relationship Id="rId18" Type="http://schemas.openxmlformats.org/officeDocument/2006/relationships/slideLayout" Target="../slideLayouts/slideLayout112.xml"/><Relationship Id="rId26" Type="http://schemas.openxmlformats.org/officeDocument/2006/relationships/slideLayout" Target="../slideLayouts/slideLayout120.xml"/><Relationship Id="rId39" Type="http://schemas.openxmlformats.org/officeDocument/2006/relationships/slideLayout" Target="../slideLayouts/slideLayout133.xml"/><Relationship Id="rId21" Type="http://schemas.openxmlformats.org/officeDocument/2006/relationships/slideLayout" Target="../slideLayouts/slideLayout115.xml"/><Relationship Id="rId34" Type="http://schemas.openxmlformats.org/officeDocument/2006/relationships/slideLayout" Target="../slideLayouts/slideLayout128.xml"/><Relationship Id="rId42" Type="http://schemas.openxmlformats.org/officeDocument/2006/relationships/slideLayout" Target="../slideLayouts/slideLayout136.xml"/><Relationship Id="rId47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96.xml"/><Relationship Id="rId16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18.xml"/><Relationship Id="rId32" Type="http://schemas.openxmlformats.org/officeDocument/2006/relationships/slideLayout" Target="../slideLayouts/slideLayout126.xml"/><Relationship Id="rId37" Type="http://schemas.openxmlformats.org/officeDocument/2006/relationships/slideLayout" Target="../slideLayouts/slideLayout131.xml"/><Relationship Id="rId40" Type="http://schemas.openxmlformats.org/officeDocument/2006/relationships/slideLayout" Target="../slideLayouts/slideLayout134.xml"/><Relationship Id="rId45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99.xml"/><Relationship Id="rId15" Type="http://schemas.openxmlformats.org/officeDocument/2006/relationships/slideLayout" Target="../slideLayouts/slideLayout109.xml"/><Relationship Id="rId23" Type="http://schemas.openxmlformats.org/officeDocument/2006/relationships/slideLayout" Target="../slideLayouts/slideLayout117.xml"/><Relationship Id="rId28" Type="http://schemas.openxmlformats.org/officeDocument/2006/relationships/slideLayout" Target="../slideLayouts/slideLayout122.xml"/><Relationship Id="rId36" Type="http://schemas.openxmlformats.org/officeDocument/2006/relationships/slideLayout" Target="../slideLayouts/slideLayout130.xml"/><Relationship Id="rId49" Type="http://schemas.openxmlformats.org/officeDocument/2006/relationships/image" Target="../media/image7.png"/><Relationship Id="rId10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113.xml"/><Relationship Id="rId31" Type="http://schemas.openxmlformats.org/officeDocument/2006/relationships/slideLayout" Target="../slideLayouts/slideLayout125.xml"/><Relationship Id="rId44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Relationship Id="rId22" Type="http://schemas.openxmlformats.org/officeDocument/2006/relationships/slideLayout" Target="../slideLayouts/slideLayout116.xml"/><Relationship Id="rId27" Type="http://schemas.openxmlformats.org/officeDocument/2006/relationships/slideLayout" Target="../slideLayouts/slideLayout121.xml"/><Relationship Id="rId30" Type="http://schemas.openxmlformats.org/officeDocument/2006/relationships/slideLayout" Target="../slideLayouts/slideLayout124.xml"/><Relationship Id="rId35" Type="http://schemas.openxmlformats.org/officeDocument/2006/relationships/slideLayout" Target="../slideLayouts/slideLayout129.xml"/><Relationship Id="rId43" Type="http://schemas.openxmlformats.org/officeDocument/2006/relationships/slideLayout" Target="../slideLayouts/slideLayout137.xml"/><Relationship Id="rId48" Type="http://schemas.openxmlformats.org/officeDocument/2006/relationships/theme" Target="../theme/theme4.xml"/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106.xml"/><Relationship Id="rId17" Type="http://schemas.openxmlformats.org/officeDocument/2006/relationships/slideLayout" Target="../slideLayouts/slideLayout111.xml"/><Relationship Id="rId25" Type="http://schemas.openxmlformats.org/officeDocument/2006/relationships/slideLayout" Target="../slideLayouts/slideLayout119.xml"/><Relationship Id="rId33" Type="http://schemas.openxmlformats.org/officeDocument/2006/relationships/slideLayout" Target="../slideLayouts/slideLayout127.xml"/><Relationship Id="rId38" Type="http://schemas.openxmlformats.org/officeDocument/2006/relationships/slideLayout" Target="../slideLayouts/slideLayout132.xml"/><Relationship Id="rId4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14.xml"/><Relationship Id="rId41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4.xml"/><Relationship Id="rId18" Type="http://schemas.openxmlformats.org/officeDocument/2006/relationships/slideLayout" Target="../slideLayouts/slideLayout159.xml"/><Relationship Id="rId26" Type="http://schemas.openxmlformats.org/officeDocument/2006/relationships/slideLayout" Target="../slideLayouts/slideLayout167.xml"/><Relationship Id="rId39" Type="http://schemas.openxmlformats.org/officeDocument/2006/relationships/slideLayout" Target="../slideLayouts/slideLayout180.xml"/><Relationship Id="rId21" Type="http://schemas.openxmlformats.org/officeDocument/2006/relationships/slideLayout" Target="../slideLayouts/slideLayout162.xml"/><Relationship Id="rId34" Type="http://schemas.openxmlformats.org/officeDocument/2006/relationships/slideLayout" Target="../slideLayouts/slideLayout175.xml"/><Relationship Id="rId42" Type="http://schemas.openxmlformats.org/officeDocument/2006/relationships/slideLayout" Target="../slideLayouts/slideLayout183.xml"/><Relationship Id="rId47" Type="http://schemas.openxmlformats.org/officeDocument/2006/relationships/theme" Target="../theme/theme5.xml"/><Relationship Id="rId7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43.xml"/><Relationship Id="rId16" Type="http://schemas.openxmlformats.org/officeDocument/2006/relationships/slideLayout" Target="../slideLayouts/slideLayout157.xml"/><Relationship Id="rId29" Type="http://schemas.openxmlformats.org/officeDocument/2006/relationships/slideLayout" Target="../slideLayouts/slideLayout170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24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73.xml"/><Relationship Id="rId37" Type="http://schemas.openxmlformats.org/officeDocument/2006/relationships/slideLayout" Target="../slideLayouts/slideLayout178.xml"/><Relationship Id="rId40" Type="http://schemas.openxmlformats.org/officeDocument/2006/relationships/slideLayout" Target="../slideLayouts/slideLayout181.xml"/><Relationship Id="rId45" Type="http://schemas.openxmlformats.org/officeDocument/2006/relationships/slideLayout" Target="../slideLayouts/slideLayout186.xml"/><Relationship Id="rId5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64.xml"/><Relationship Id="rId28" Type="http://schemas.openxmlformats.org/officeDocument/2006/relationships/slideLayout" Target="../slideLayouts/slideLayout169.xml"/><Relationship Id="rId36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51.xml"/><Relationship Id="rId19" Type="http://schemas.openxmlformats.org/officeDocument/2006/relationships/slideLayout" Target="../slideLayouts/slideLayout160.xml"/><Relationship Id="rId31" Type="http://schemas.openxmlformats.org/officeDocument/2006/relationships/slideLayout" Target="../slideLayouts/slideLayout172.xml"/><Relationship Id="rId44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63.xml"/><Relationship Id="rId27" Type="http://schemas.openxmlformats.org/officeDocument/2006/relationships/slideLayout" Target="../slideLayouts/slideLayout168.xml"/><Relationship Id="rId30" Type="http://schemas.openxmlformats.org/officeDocument/2006/relationships/slideLayout" Target="../slideLayouts/slideLayout171.xml"/><Relationship Id="rId35" Type="http://schemas.openxmlformats.org/officeDocument/2006/relationships/slideLayout" Target="../slideLayouts/slideLayout176.xml"/><Relationship Id="rId43" Type="http://schemas.openxmlformats.org/officeDocument/2006/relationships/slideLayout" Target="../slideLayouts/slideLayout184.xml"/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53.xml"/><Relationship Id="rId17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66.xml"/><Relationship Id="rId33" Type="http://schemas.openxmlformats.org/officeDocument/2006/relationships/slideLayout" Target="../slideLayouts/slideLayout174.xml"/><Relationship Id="rId38" Type="http://schemas.openxmlformats.org/officeDocument/2006/relationships/slideLayout" Target="../slideLayouts/slideLayout179.xml"/><Relationship Id="rId46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61.xml"/><Relationship Id="rId41" Type="http://schemas.openxmlformats.org/officeDocument/2006/relationships/slideLayout" Target="../slideLayouts/slideLayout18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0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5" Type="http://schemas.openxmlformats.org/officeDocument/2006/relationships/image" Target="../media/image7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3.xml"/><Relationship Id="rId18" Type="http://schemas.openxmlformats.org/officeDocument/2006/relationships/slideLayout" Target="../slideLayouts/slideLayout208.xml"/><Relationship Id="rId26" Type="http://schemas.openxmlformats.org/officeDocument/2006/relationships/slideLayout" Target="../slideLayouts/slideLayout216.xml"/><Relationship Id="rId39" Type="http://schemas.openxmlformats.org/officeDocument/2006/relationships/slideLayout" Target="../slideLayouts/slideLayout229.xml"/><Relationship Id="rId21" Type="http://schemas.openxmlformats.org/officeDocument/2006/relationships/slideLayout" Target="../slideLayouts/slideLayout211.xml"/><Relationship Id="rId34" Type="http://schemas.openxmlformats.org/officeDocument/2006/relationships/slideLayout" Target="../slideLayouts/slideLayout224.xml"/><Relationship Id="rId42" Type="http://schemas.openxmlformats.org/officeDocument/2006/relationships/slideLayout" Target="../slideLayouts/slideLayout232.xml"/><Relationship Id="rId47" Type="http://schemas.openxmlformats.org/officeDocument/2006/relationships/theme" Target="../theme/theme7.xml"/><Relationship Id="rId7" Type="http://schemas.openxmlformats.org/officeDocument/2006/relationships/slideLayout" Target="../slideLayouts/slideLayout197.xml"/><Relationship Id="rId2" Type="http://schemas.openxmlformats.org/officeDocument/2006/relationships/slideLayout" Target="../slideLayouts/slideLayout192.xml"/><Relationship Id="rId16" Type="http://schemas.openxmlformats.org/officeDocument/2006/relationships/slideLayout" Target="../slideLayouts/slideLayout206.xml"/><Relationship Id="rId29" Type="http://schemas.openxmlformats.org/officeDocument/2006/relationships/slideLayout" Target="../slideLayouts/slideLayout219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24" Type="http://schemas.openxmlformats.org/officeDocument/2006/relationships/slideLayout" Target="../slideLayouts/slideLayout214.xml"/><Relationship Id="rId32" Type="http://schemas.openxmlformats.org/officeDocument/2006/relationships/slideLayout" Target="../slideLayouts/slideLayout222.xml"/><Relationship Id="rId37" Type="http://schemas.openxmlformats.org/officeDocument/2006/relationships/slideLayout" Target="../slideLayouts/slideLayout227.xml"/><Relationship Id="rId40" Type="http://schemas.openxmlformats.org/officeDocument/2006/relationships/slideLayout" Target="../slideLayouts/slideLayout230.xml"/><Relationship Id="rId45" Type="http://schemas.openxmlformats.org/officeDocument/2006/relationships/slideLayout" Target="../slideLayouts/slideLayout235.xml"/><Relationship Id="rId5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205.xml"/><Relationship Id="rId23" Type="http://schemas.openxmlformats.org/officeDocument/2006/relationships/slideLayout" Target="../slideLayouts/slideLayout213.xml"/><Relationship Id="rId28" Type="http://schemas.openxmlformats.org/officeDocument/2006/relationships/slideLayout" Target="../slideLayouts/slideLayout218.xml"/><Relationship Id="rId36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00.xml"/><Relationship Id="rId19" Type="http://schemas.openxmlformats.org/officeDocument/2006/relationships/slideLayout" Target="../slideLayouts/slideLayout209.xml"/><Relationship Id="rId31" Type="http://schemas.openxmlformats.org/officeDocument/2006/relationships/slideLayout" Target="../slideLayouts/slideLayout221.xml"/><Relationship Id="rId44" Type="http://schemas.openxmlformats.org/officeDocument/2006/relationships/slideLayout" Target="../slideLayouts/slideLayout234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Relationship Id="rId22" Type="http://schemas.openxmlformats.org/officeDocument/2006/relationships/slideLayout" Target="../slideLayouts/slideLayout212.xml"/><Relationship Id="rId27" Type="http://schemas.openxmlformats.org/officeDocument/2006/relationships/slideLayout" Target="../slideLayouts/slideLayout217.xml"/><Relationship Id="rId30" Type="http://schemas.openxmlformats.org/officeDocument/2006/relationships/slideLayout" Target="../slideLayouts/slideLayout220.xml"/><Relationship Id="rId35" Type="http://schemas.openxmlformats.org/officeDocument/2006/relationships/slideLayout" Target="../slideLayouts/slideLayout225.xml"/><Relationship Id="rId43" Type="http://schemas.openxmlformats.org/officeDocument/2006/relationships/slideLayout" Target="../slideLayouts/slideLayout233.xml"/><Relationship Id="rId48" Type="http://schemas.openxmlformats.org/officeDocument/2006/relationships/image" Target="../media/image7.png"/><Relationship Id="rId8" Type="http://schemas.openxmlformats.org/officeDocument/2006/relationships/slideLayout" Target="../slideLayouts/slideLayout198.xml"/><Relationship Id="rId3" Type="http://schemas.openxmlformats.org/officeDocument/2006/relationships/slideLayout" Target="../slideLayouts/slideLayout193.xml"/><Relationship Id="rId12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7.xml"/><Relationship Id="rId25" Type="http://schemas.openxmlformats.org/officeDocument/2006/relationships/slideLayout" Target="../slideLayouts/slideLayout215.xml"/><Relationship Id="rId33" Type="http://schemas.openxmlformats.org/officeDocument/2006/relationships/slideLayout" Target="../slideLayouts/slideLayout223.xml"/><Relationship Id="rId38" Type="http://schemas.openxmlformats.org/officeDocument/2006/relationships/slideLayout" Target="../slideLayouts/slideLayout228.xml"/><Relationship Id="rId46" Type="http://schemas.openxmlformats.org/officeDocument/2006/relationships/slideLayout" Target="../slideLayouts/slideLayout236.xml"/><Relationship Id="rId20" Type="http://schemas.openxmlformats.org/officeDocument/2006/relationships/slideLayout" Target="../slideLayouts/slideLayout210.xml"/><Relationship Id="rId41" Type="http://schemas.openxmlformats.org/officeDocument/2006/relationships/slideLayout" Target="../slideLayouts/slideLayout23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9.xml"/><Relationship Id="rId18" Type="http://schemas.openxmlformats.org/officeDocument/2006/relationships/slideLayout" Target="../slideLayouts/slideLayout254.xml"/><Relationship Id="rId26" Type="http://schemas.openxmlformats.org/officeDocument/2006/relationships/slideLayout" Target="../slideLayouts/slideLayout262.xml"/><Relationship Id="rId39" Type="http://schemas.openxmlformats.org/officeDocument/2006/relationships/slideLayout" Target="../slideLayouts/slideLayout275.xml"/><Relationship Id="rId21" Type="http://schemas.openxmlformats.org/officeDocument/2006/relationships/slideLayout" Target="../slideLayouts/slideLayout257.xml"/><Relationship Id="rId34" Type="http://schemas.openxmlformats.org/officeDocument/2006/relationships/slideLayout" Target="../slideLayouts/slideLayout270.xml"/><Relationship Id="rId42" Type="http://schemas.openxmlformats.org/officeDocument/2006/relationships/slideLayout" Target="../slideLayouts/slideLayout278.xml"/><Relationship Id="rId47" Type="http://schemas.openxmlformats.org/officeDocument/2006/relationships/slideLayout" Target="../slideLayouts/slideLayout283.xml"/><Relationship Id="rId7" Type="http://schemas.openxmlformats.org/officeDocument/2006/relationships/slideLayout" Target="../slideLayouts/slideLayout243.xml"/><Relationship Id="rId2" Type="http://schemas.openxmlformats.org/officeDocument/2006/relationships/slideLayout" Target="../slideLayouts/slideLayout238.xml"/><Relationship Id="rId16" Type="http://schemas.openxmlformats.org/officeDocument/2006/relationships/slideLayout" Target="../slideLayouts/slideLayout252.xml"/><Relationship Id="rId29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47.xml"/><Relationship Id="rId24" Type="http://schemas.openxmlformats.org/officeDocument/2006/relationships/slideLayout" Target="../slideLayouts/slideLayout260.xml"/><Relationship Id="rId32" Type="http://schemas.openxmlformats.org/officeDocument/2006/relationships/slideLayout" Target="../slideLayouts/slideLayout268.xml"/><Relationship Id="rId37" Type="http://schemas.openxmlformats.org/officeDocument/2006/relationships/slideLayout" Target="../slideLayouts/slideLayout273.xml"/><Relationship Id="rId40" Type="http://schemas.openxmlformats.org/officeDocument/2006/relationships/slideLayout" Target="../slideLayouts/slideLayout276.xml"/><Relationship Id="rId45" Type="http://schemas.openxmlformats.org/officeDocument/2006/relationships/slideLayout" Target="../slideLayouts/slideLayout281.xml"/><Relationship Id="rId5" Type="http://schemas.openxmlformats.org/officeDocument/2006/relationships/slideLayout" Target="../slideLayouts/slideLayout241.xml"/><Relationship Id="rId15" Type="http://schemas.openxmlformats.org/officeDocument/2006/relationships/slideLayout" Target="../slideLayouts/slideLayout251.xml"/><Relationship Id="rId23" Type="http://schemas.openxmlformats.org/officeDocument/2006/relationships/slideLayout" Target="../slideLayouts/slideLayout259.xml"/><Relationship Id="rId28" Type="http://schemas.openxmlformats.org/officeDocument/2006/relationships/slideLayout" Target="../slideLayouts/slideLayout264.xml"/><Relationship Id="rId36" Type="http://schemas.openxmlformats.org/officeDocument/2006/relationships/slideLayout" Target="../slideLayouts/slideLayout272.xml"/><Relationship Id="rId49" Type="http://schemas.openxmlformats.org/officeDocument/2006/relationships/image" Target="../media/image7.png"/><Relationship Id="rId10" Type="http://schemas.openxmlformats.org/officeDocument/2006/relationships/slideLayout" Target="../slideLayouts/slideLayout246.xml"/><Relationship Id="rId19" Type="http://schemas.openxmlformats.org/officeDocument/2006/relationships/slideLayout" Target="../slideLayouts/slideLayout255.xml"/><Relationship Id="rId31" Type="http://schemas.openxmlformats.org/officeDocument/2006/relationships/slideLayout" Target="../slideLayouts/slideLayout267.xml"/><Relationship Id="rId44" Type="http://schemas.openxmlformats.org/officeDocument/2006/relationships/slideLayout" Target="../slideLayouts/slideLayout280.xml"/><Relationship Id="rId4" Type="http://schemas.openxmlformats.org/officeDocument/2006/relationships/slideLayout" Target="../slideLayouts/slideLayout240.xml"/><Relationship Id="rId9" Type="http://schemas.openxmlformats.org/officeDocument/2006/relationships/slideLayout" Target="../slideLayouts/slideLayout245.xml"/><Relationship Id="rId14" Type="http://schemas.openxmlformats.org/officeDocument/2006/relationships/slideLayout" Target="../slideLayouts/slideLayout250.xml"/><Relationship Id="rId22" Type="http://schemas.openxmlformats.org/officeDocument/2006/relationships/slideLayout" Target="../slideLayouts/slideLayout258.xml"/><Relationship Id="rId27" Type="http://schemas.openxmlformats.org/officeDocument/2006/relationships/slideLayout" Target="../slideLayouts/slideLayout263.xml"/><Relationship Id="rId30" Type="http://schemas.openxmlformats.org/officeDocument/2006/relationships/slideLayout" Target="../slideLayouts/slideLayout266.xml"/><Relationship Id="rId35" Type="http://schemas.openxmlformats.org/officeDocument/2006/relationships/slideLayout" Target="../slideLayouts/slideLayout271.xml"/><Relationship Id="rId43" Type="http://schemas.openxmlformats.org/officeDocument/2006/relationships/slideLayout" Target="../slideLayouts/slideLayout279.xml"/><Relationship Id="rId48" Type="http://schemas.openxmlformats.org/officeDocument/2006/relationships/theme" Target="../theme/theme8.xml"/><Relationship Id="rId8" Type="http://schemas.openxmlformats.org/officeDocument/2006/relationships/slideLayout" Target="../slideLayouts/slideLayout244.xml"/><Relationship Id="rId3" Type="http://schemas.openxmlformats.org/officeDocument/2006/relationships/slideLayout" Target="../slideLayouts/slideLayout239.xml"/><Relationship Id="rId12" Type="http://schemas.openxmlformats.org/officeDocument/2006/relationships/slideLayout" Target="../slideLayouts/slideLayout248.xml"/><Relationship Id="rId17" Type="http://schemas.openxmlformats.org/officeDocument/2006/relationships/slideLayout" Target="../slideLayouts/slideLayout253.xml"/><Relationship Id="rId25" Type="http://schemas.openxmlformats.org/officeDocument/2006/relationships/slideLayout" Target="../slideLayouts/slideLayout261.xml"/><Relationship Id="rId33" Type="http://schemas.openxmlformats.org/officeDocument/2006/relationships/slideLayout" Target="../slideLayouts/slideLayout269.xml"/><Relationship Id="rId38" Type="http://schemas.openxmlformats.org/officeDocument/2006/relationships/slideLayout" Target="../slideLayouts/slideLayout274.xml"/><Relationship Id="rId46" Type="http://schemas.openxmlformats.org/officeDocument/2006/relationships/slideLayout" Target="../slideLayouts/slideLayout282.xml"/><Relationship Id="rId20" Type="http://schemas.openxmlformats.org/officeDocument/2006/relationships/slideLayout" Target="../slideLayouts/slideLayout256.xml"/><Relationship Id="rId41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37.xml"/><Relationship Id="rId6" Type="http://schemas.openxmlformats.org/officeDocument/2006/relationships/slideLayout" Target="../slideLayouts/slideLayout2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 descr="Group 15"/>
          <p:cNvGrpSpPr/>
          <p:nvPr/>
        </p:nvGrpSpPr>
        <p:grpSpPr>
          <a:xfrm>
            <a:off x="10554168" y="5218672"/>
            <a:ext cx="1637833" cy="1639328"/>
            <a:chOff x="0" y="0"/>
            <a:chExt cx="1637832" cy="1639326"/>
          </a:xfrm>
        </p:grpSpPr>
        <p:sp>
          <p:nvSpPr>
            <p:cNvPr id="2" name="Shape 2" descr="Freeform 9"/>
            <p:cNvSpPr/>
            <p:nvPr/>
          </p:nvSpPr>
          <p:spPr>
            <a:xfrm rot="16200000">
              <a:off x="-748" y="748"/>
              <a:ext cx="1639327" cy="163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" name="image6.png" descr="Picture 14"/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0" y="1191022"/>
              <a:ext cx="888253" cy="288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31338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  <p:sldLayoutId id="2147483749" r:id="rId15"/>
    <p:sldLayoutId id="2147483750" r:id="rId16"/>
    <p:sldLayoutId id="2147483751" r:id="rId17"/>
    <p:sldLayoutId id="2147483752" r:id="rId18"/>
    <p:sldLayoutId id="2147483753" r:id="rId19"/>
    <p:sldLayoutId id="2147483754" r:id="rId20"/>
    <p:sldLayoutId id="2147483755" r:id="rId21"/>
    <p:sldLayoutId id="2147483756" r:id="rId22"/>
    <p:sldLayoutId id="2147483757" r:id="rId23"/>
    <p:sldLayoutId id="2147483758" r:id="rId24"/>
    <p:sldLayoutId id="2147483759" r:id="rId25"/>
    <p:sldLayoutId id="2147483760" r:id="rId26"/>
    <p:sldLayoutId id="2147483761" r:id="rId27"/>
    <p:sldLayoutId id="2147483762" r:id="rId28"/>
    <p:sldLayoutId id="2147483763" r:id="rId29"/>
    <p:sldLayoutId id="2147483764" r:id="rId30"/>
    <p:sldLayoutId id="2147483765" r:id="rId31"/>
    <p:sldLayoutId id="2147483766" r:id="rId32"/>
    <p:sldLayoutId id="2147483767" r:id="rId33"/>
    <p:sldLayoutId id="2147483768" r:id="rId34"/>
    <p:sldLayoutId id="2147483769" r:id="rId35"/>
    <p:sldLayoutId id="2147483770" r:id="rId36"/>
    <p:sldLayoutId id="2147483771" r:id="rId37"/>
    <p:sldLayoutId id="2147483772" r:id="rId38"/>
    <p:sldLayoutId id="2147483773" r:id="rId39"/>
    <p:sldLayoutId id="2147483774" r:id="rId40"/>
    <p:sldLayoutId id="2147483775" r:id="rId41"/>
    <p:sldLayoutId id="2147483776" r:id="rId42"/>
    <p:sldLayoutId id="2147483777" r:id="rId43"/>
    <p:sldLayoutId id="2147483778" r:id="rId44"/>
    <p:sldLayoutId id="2147483779" r:id="rId45"/>
    <p:sldLayoutId id="2147483780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 descr="Freeform 9">
            <a:extLst>
              <a:ext uri="{FF2B5EF4-FFF2-40B4-BE49-F238E27FC236}">
                <a16:creationId xmlns:a16="http://schemas.microsoft.com/office/drawing/2014/main" id="{BA92F653-0F12-964A-B7CC-7515505AABB7}"/>
              </a:ext>
            </a:extLst>
          </p:cNvPr>
          <p:cNvSpPr/>
          <p:nvPr userDrawn="1"/>
        </p:nvSpPr>
        <p:spPr>
          <a:xfrm rot="16200000">
            <a:off x="10553419" y="5219421"/>
            <a:ext cx="1639329" cy="163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" name="image6.png" descr="Picture 14">
            <a:extLst>
              <a:ext uri="{FF2B5EF4-FFF2-40B4-BE49-F238E27FC236}">
                <a16:creationId xmlns:a16="http://schemas.microsoft.com/office/drawing/2014/main" id="{4F3264DA-BFA6-784F-92F1-DFFBC49E8A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6409695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114430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 descr="Group 15"/>
          <p:cNvGrpSpPr/>
          <p:nvPr/>
        </p:nvGrpSpPr>
        <p:grpSpPr>
          <a:xfrm>
            <a:off x="10554168" y="5218672"/>
            <a:ext cx="1637833" cy="1639328"/>
            <a:chOff x="0" y="0"/>
            <a:chExt cx="1637832" cy="1639326"/>
          </a:xfrm>
        </p:grpSpPr>
        <p:sp>
          <p:nvSpPr>
            <p:cNvPr id="2" name="Shape 2" descr="Freeform 9"/>
            <p:cNvSpPr/>
            <p:nvPr/>
          </p:nvSpPr>
          <p:spPr>
            <a:xfrm rot="16200000">
              <a:off x="-748" y="748"/>
              <a:ext cx="1639327" cy="163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" name="image6.png" descr="Picture 14"/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0" y="1191022"/>
              <a:ext cx="888253" cy="288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199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  <p:sldLayoutId id="2147483852" r:id="rId18"/>
    <p:sldLayoutId id="2147483853" r:id="rId19"/>
    <p:sldLayoutId id="2147483854" r:id="rId20"/>
    <p:sldLayoutId id="2147483855" r:id="rId21"/>
    <p:sldLayoutId id="2147483856" r:id="rId22"/>
    <p:sldLayoutId id="2147483857" r:id="rId23"/>
    <p:sldLayoutId id="2147483858" r:id="rId24"/>
    <p:sldLayoutId id="2147483859" r:id="rId25"/>
    <p:sldLayoutId id="2147483860" r:id="rId26"/>
    <p:sldLayoutId id="2147483861" r:id="rId27"/>
    <p:sldLayoutId id="2147483862" r:id="rId28"/>
    <p:sldLayoutId id="2147483863" r:id="rId29"/>
    <p:sldLayoutId id="2147483864" r:id="rId30"/>
    <p:sldLayoutId id="2147483865" r:id="rId31"/>
    <p:sldLayoutId id="2147483866" r:id="rId32"/>
    <p:sldLayoutId id="2147483867" r:id="rId33"/>
    <p:sldLayoutId id="2147483868" r:id="rId34"/>
    <p:sldLayoutId id="2147483869" r:id="rId35"/>
    <p:sldLayoutId id="2147483870" r:id="rId36"/>
    <p:sldLayoutId id="2147483871" r:id="rId37"/>
    <p:sldLayoutId id="2147483872" r:id="rId38"/>
    <p:sldLayoutId id="2147483873" r:id="rId39"/>
    <p:sldLayoutId id="2147483874" r:id="rId40"/>
    <p:sldLayoutId id="2147483875" r:id="rId41"/>
    <p:sldLayoutId id="2147483876" r:id="rId42"/>
    <p:sldLayoutId id="2147483877" r:id="rId43"/>
    <p:sldLayoutId id="2147483878" r:id="rId44"/>
    <p:sldLayoutId id="2147483879" r:id="rId45"/>
    <p:sldLayoutId id="2147483880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 descr="Group 15"/>
          <p:cNvGrpSpPr/>
          <p:nvPr/>
        </p:nvGrpSpPr>
        <p:grpSpPr>
          <a:xfrm>
            <a:off x="10554168" y="5218672"/>
            <a:ext cx="1637833" cy="1639328"/>
            <a:chOff x="0" y="0"/>
            <a:chExt cx="1637832" cy="1639326"/>
          </a:xfrm>
        </p:grpSpPr>
        <p:sp>
          <p:nvSpPr>
            <p:cNvPr id="2" name="Shape 2" descr="Freeform 9"/>
            <p:cNvSpPr/>
            <p:nvPr/>
          </p:nvSpPr>
          <p:spPr>
            <a:xfrm rot="16200000">
              <a:off x="-748" y="748"/>
              <a:ext cx="1639327" cy="163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3" name="image6.png" descr="Picture 14"/>
            <p:cNvPicPr>
              <a:picLocks noChangeAspect="1"/>
            </p:cNvPicPr>
            <p:nvPr/>
          </p:nvPicPr>
          <p:blipFill>
            <a:blip r:embed="rId4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0" y="1191022"/>
              <a:ext cx="888253" cy="288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2283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  <p:sldLayoutId id="2147484000" r:id="rId34"/>
    <p:sldLayoutId id="2147484001" r:id="rId35"/>
    <p:sldLayoutId id="2147484002" r:id="rId36"/>
    <p:sldLayoutId id="2147484003" r:id="rId37"/>
    <p:sldLayoutId id="2147484004" r:id="rId38"/>
    <p:sldLayoutId id="2147484005" r:id="rId39"/>
    <p:sldLayoutId id="2147484006" r:id="rId40"/>
    <p:sldLayoutId id="2147484007" r:id="rId41"/>
    <p:sldLayoutId id="2147484008" r:id="rId42"/>
    <p:sldLayoutId id="2147484009" r:id="rId43"/>
    <p:sldLayoutId id="2147484010" r:id="rId44"/>
    <p:sldLayoutId id="2147484011" r:id="rId45"/>
    <p:sldLayoutId id="2147484012" r:id="rId46"/>
    <p:sldLayoutId id="2147484013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837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16" r:id="rId2"/>
    <p:sldLayoutId id="2147484017" r:id="rId3"/>
    <p:sldLayoutId id="2147484018" r:id="rId4"/>
    <p:sldLayoutId id="2147484019" r:id="rId5"/>
    <p:sldLayoutId id="2147484020" r:id="rId6"/>
    <p:sldLayoutId id="2147484021" r:id="rId7"/>
    <p:sldLayoutId id="2147484022" r:id="rId8"/>
    <p:sldLayoutId id="2147484023" r:id="rId9"/>
    <p:sldLayoutId id="2147484024" r:id="rId10"/>
    <p:sldLayoutId id="2147484025" r:id="rId11"/>
    <p:sldLayoutId id="2147484026" r:id="rId12"/>
    <p:sldLayoutId id="2147484027" r:id="rId13"/>
    <p:sldLayoutId id="2147484028" r:id="rId14"/>
    <p:sldLayoutId id="2147484029" r:id="rId15"/>
    <p:sldLayoutId id="2147484030" r:id="rId16"/>
    <p:sldLayoutId id="2147484031" r:id="rId17"/>
    <p:sldLayoutId id="2147484032" r:id="rId18"/>
    <p:sldLayoutId id="2147484033" r:id="rId19"/>
    <p:sldLayoutId id="2147484034" r:id="rId20"/>
    <p:sldLayoutId id="2147484035" r:id="rId21"/>
    <p:sldLayoutId id="2147484036" r:id="rId22"/>
    <p:sldLayoutId id="2147484037" r:id="rId23"/>
    <p:sldLayoutId id="2147484038" r:id="rId24"/>
    <p:sldLayoutId id="2147484039" r:id="rId25"/>
    <p:sldLayoutId id="2147484040" r:id="rId26"/>
    <p:sldLayoutId id="2147484041" r:id="rId27"/>
    <p:sldLayoutId id="2147484042" r:id="rId28"/>
    <p:sldLayoutId id="2147484043" r:id="rId29"/>
    <p:sldLayoutId id="2147484044" r:id="rId30"/>
    <p:sldLayoutId id="2147484045" r:id="rId31"/>
    <p:sldLayoutId id="2147484046" r:id="rId32"/>
    <p:sldLayoutId id="2147484047" r:id="rId33"/>
    <p:sldLayoutId id="2147484048" r:id="rId34"/>
    <p:sldLayoutId id="2147484049" r:id="rId35"/>
    <p:sldLayoutId id="2147484050" r:id="rId36"/>
    <p:sldLayoutId id="2147484051" r:id="rId37"/>
    <p:sldLayoutId id="2147484052" r:id="rId38"/>
    <p:sldLayoutId id="2147484053" r:id="rId39"/>
    <p:sldLayoutId id="2147484054" r:id="rId40"/>
    <p:sldLayoutId id="2147484055" r:id="rId41"/>
    <p:sldLayoutId id="2147484056" r:id="rId42"/>
    <p:sldLayoutId id="2147484057" r:id="rId43"/>
    <p:sldLayoutId id="2147484058" r:id="rId44"/>
    <p:sldLayoutId id="2147484059" r:id="rId45"/>
    <p:sldLayoutId id="2147484060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" descr="Freeform 9">
            <a:extLst>
              <a:ext uri="{FF2B5EF4-FFF2-40B4-BE49-F238E27FC236}">
                <a16:creationId xmlns:a16="http://schemas.microsoft.com/office/drawing/2014/main" id="{BA92F653-0F12-964A-B7CC-7515505AABB7}"/>
              </a:ext>
            </a:extLst>
          </p:cNvPr>
          <p:cNvSpPr/>
          <p:nvPr userDrawn="1"/>
        </p:nvSpPr>
        <p:spPr>
          <a:xfrm rot="16200000">
            <a:off x="10553419" y="5219421"/>
            <a:ext cx="1639329" cy="163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3" name="image6.png" descr="Picture 14">
            <a:extLst>
              <a:ext uri="{FF2B5EF4-FFF2-40B4-BE49-F238E27FC236}">
                <a16:creationId xmlns:a16="http://schemas.microsoft.com/office/drawing/2014/main" id="{4F3264DA-BFA6-784F-92F1-DFFBC49E8AC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6409695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39035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4" r:id="rId1"/>
    <p:sldLayoutId id="2147484065" r:id="rId2"/>
    <p:sldLayoutId id="214748406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 descr="Freeform 9"/>
          <p:cNvSpPr/>
          <p:nvPr/>
        </p:nvSpPr>
        <p:spPr>
          <a:xfrm rot="16200000">
            <a:off x="10553419" y="5219421"/>
            <a:ext cx="1639329" cy="1637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rgbClr val="00B0F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/>
          </a:p>
        </p:txBody>
      </p:sp>
      <p:pic>
        <p:nvPicPr>
          <p:cNvPr id="3" name="image6.png" descr="Picture 14"/>
          <p:cNvPicPr>
            <a:picLocks noChangeAspect="1"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6409695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4024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  <p:sldLayoutId id="2147484086" r:id="rId18"/>
    <p:sldLayoutId id="2147484087" r:id="rId19"/>
    <p:sldLayoutId id="2147484088" r:id="rId20"/>
    <p:sldLayoutId id="2147484089" r:id="rId21"/>
    <p:sldLayoutId id="2147484090" r:id="rId22"/>
    <p:sldLayoutId id="2147484091" r:id="rId23"/>
    <p:sldLayoutId id="2147484092" r:id="rId24"/>
    <p:sldLayoutId id="2147484093" r:id="rId25"/>
    <p:sldLayoutId id="2147484094" r:id="rId26"/>
    <p:sldLayoutId id="2147484095" r:id="rId27"/>
    <p:sldLayoutId id="2147484096" r:id="rId28"/>
    <p:sldLayoutId id="2147484097" r:id="rId29"/>
    <p:sldLayoutId id="2147484098" r:id="rId30"/>
    <p:sldLayoutId id="2147484099" r:id="rId31"/>
    <p:sldLayoutId id="2147484100" r:id="rId32"/>
    <p:sldLayoutId id="2147484101" r:id="rId33"/>
    <p:sldLayoutId id="2147484102" r:id="rId34"/>
    <p:sldLayoutId id="2147484103" r:id="rId35"/>
    <p:sldLayoutId id="2147484104" r:id="rId36"/>
    <p:sldLayoutId id="2147484105" r:id="rId37"/>
    <p:sldLayoutId id="2147484106" r:id="rId38"/>
    <p:sldLayoutId id="2147484107" r:id="rId39"/>
    <p:sldLayoutId id="2147484108" r:id="rId40"/>
    <p:sldLayoutId id="2147484109" r:id="rId41"/>
    <p:sldLayoutId id="2147484110" r:id="rId42"/>
    <p:sldLayoutId id="2147484111" r:id="rId43"/>
    <p:sldLayoutId id="2147484112" r:id="rId44"/>
    <p:sldLayoutId id="2147484113" r:id="rId45"/>
    <p:sldLayoutId id="2147484114" r:id="rId4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 descr="Group 15"/>
          <p:cNvGrpSpPr/>
          <p:nvPr/>
        </p:nvGrpSpPr>
        <p:grpSpPr>
          <a:xfrm>
            <a:off x="10554169" y="5218672"/>
            <a:ext cx="1637833" cy="1639328"/>
            <a:chOff x="0" y="0"/>
            <a:chExt cx="1637832" cy="1639326"/>
          </a:xfrm>
        </p:grpSpPr>
        <p:sp>
          <p:nvSpPr>
            <p:cNvPr id="2" name="Shape 2" descr="Freeform 9"/>
            <p:cNvSpPr/>
            <p:nvPr/>
          </p:nvSpPr>
          <p:spPr>
            <a:xfrm rot="16200000">
              <a:off x="-748" y="748"/>
              <a:ext cx="1639327" cy="1637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sz="1400" dirty="0"/>
            </a:p>
          </p:txBody>
        </p:sp>
        <p:pic>
          <p:nvPicPr>
            <p:cNvPr id="3" name="image6.png" descr="Picture 14"/>
            <p:cNvPicPr>
              <a:picLocks noChangeAspect="1"/>
            </p:cNvPicPr>
            <p:nvPr/>
          </p:nvPicPr>
          <p:blipFill>
            <a:blip r:embed="rId4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210" y="1191022"/>
              <a:ext cx="888253" cy="2883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609600" y="92074"/>
            <a:ext cx="109728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8457719" y="6217851"/>
            <a:ext cx="279882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934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  <p:sldLayoutId id="2147484135" r:id="rId20"/>
    <p:sldLayoutId id="2147484136" r:id="rId21"/>
    <p:sldLayoutId id="2147484137" r:id="rId22"/>
    <p:sldLayoutId id="2147484138" r:id="rId23"/>
    <p:sldLayoutId id="2147484139" r:id="rId24"/>
    <p:sldLayoutId id="2147484140" r:id="rId25"/>
    <p:sldLayoutId id="2147484141" r:id="rId26"/>
    <p:sldLayoutId id="2147484142" r:id="rId27"/>
    <p:sldLayoutId id="2147484143" r:id="rId28"/>
    <p:sldLayoutId id="2147484144" r:id="rId29"/>
    <p:sldLayoutId id="2147484145" r:id="rId30"/>
    <p:sldLayoutId id="2147484146" r:id="rId31"/>
    <p:sldLayoutId id="2147484147" r:id="rId32"/>
    <p:sldLayoutId id="2147484148" r:id="rId33"/>
    <p:sldLayoutId id="2147484149" r:id="rId34"/>
    <p:sldLayoutId id="2147484150" r:id="rId35"/>
    <p:sldLayoutId id="2147484151" r:id="rId36"/>
    <p:sldLayoutId id="2147484152" r:id="rId37"/>
    <p:sldLayoutId id="2147484153" r:id="rId38"/>
    <p:sldLayoutId id="2147484154" r:id="rId39"/>
    <p:sldLayoutId id="2147484155" r:id="rId40"/>
    <p:sldLayoutId id="2147484156" r:id="rId41"/>
    <p:sldLayoutId id="2147484157" r:id="rId42"/>
    <p:sldLayoutId id="2147484158" r:id="rId43"/>
    <p:sldLayoutId id="2147484159" r:id="rId44"/>
    <p:sldLayoutId id="2147484160" r:id="rId45"/>
    <p:sldLayoutId id="2147484161" r:id="rId46"/>
    <p:sldLayoutId id="2147484162" r:id="rId4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377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594" marR="0" indent="-228594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882" marR="0" indent="-266693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08" marR="0" indent="-320031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157" marR="0" indent="-355591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345" marR="0" indent="-355591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534" marR="0" indent="-355591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723" marR="0" indent="-355591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5911" marR="0" indent="-355591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100" marR="0" indent="-355591" algn="l" defTabSz="914377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189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377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566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754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5943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131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320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509" algn="r" defTabSz="9143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1.xml"/><Relationship Id="rId6" Type="http://schemas.openxmlformats.org/officeDocument/2006/relationships/image" Target="../media/image7.png"/><Relationship Id="rId5" Type="http://schemas.openxmlformats.org/officeDocument/2006/relationships/chart" Target="../charts/char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1.xml"/><Relationship Id="rId6" Type="http://schemas.openxmlformats.org/officeDocument/2006/relationships/image" Target="../media/image7.png"/><Relationship Id="rId5" Type="http://schemas.openxmlformats.org/officeDocument/2006/relationships/chart" Target="../charts/chart2.xml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1.xml"/><Relationship Id="rId6" Type="http://schemas.openxmlformats.org/officeDocument/2006/relationships/image" Target="../media/image7.png"/><Relationship Id="rId5" Type="http://schemas.openxmlformats.org/officeDocument/2006/relationships/chart" Target="../charts/chart3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1.xml"/><Relationship Id="rId6" Type="http://schemas.openxmlformats.org/officeDocument/2006/relationships/image" Target="../media/image7.png"/><Relationship Id="rId5" Type="http://schemas.openxmlformats.org/officeDocument/2006/relationships/chart" Target="../charts/chart4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39" descr="TextBox 47">
            <a:extLst>
              <a:ext uri="{FF2B5EF4-FFF2-40B4-BE49-F238E27FC236}">
                <a16:creationId xmlns:a16="http://schemas.microsoft.com/office/drawing/2014/main" id="{888DFE38-0526-8F4E-9F8F-24C7CEEF2B1E}"/>
              </a:ext>
            </a:extLst>
          </p:cNvPr>
          <p:cNvSpPr/>
          <p:nvPr/>
        </p:nvSpPr>
        <p:spPr>
          <a:xfrm>
            <a:off x="2619426" y="2028217"/>
            <a:ext cx="6953148" cy="1754326"/>
          </a:xfrm>
          <a:prstGeom prst="rect">
            <a:avLst/>
          </a:prstGeom>
          <a:ln w="25400">
            <a:solidFill>
              <a:srgbClr val="FFFF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1440" tIns="182880" rIns="91440" bIns="91440">
            <a:spAutoFit/>
          </a:bodyPr>
          <a:lstStyle>
            <a:lvl1pPr algn="ctr">
              <a:lnSpc>
                <a:spcPct val="80000"/>
              </a:lnSpc>
              <a:defRPr sz="35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COVID-19 PANDEMIC </a:t>
            </a:r>
          </a:p>
          <a:p>
            <a:pPr>
              <a:lnSpc>
                <a:spcPct val="100000"/>
              </a:lnSpc>
            </a:pPr>
            <a:r>
              <a:rPr lang="en-US" sz="4800" dirty="0">
                <a:solidFill>
                  <a:schemeClr val="bg1"/>
                </a:solidFill>
                <a:latin typeface="Century Gothic" panose="020B0502020202020204" pitchFamily="34" charset="0"/>
              </a:rPr>
              <a:t>TRENDS</a:t>
            </a:r>
            <a:endParaRPr kumimoji="0" sz="4800" b="0" i="0" u="none" strike="noStrike" kern="0" cap="none" spc="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1066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856D51B-4E88-1D4A-8850-3E631C45A8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92" y="0"/>
            <a:ext cx="1216761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5A83BC3-A7B7-B14D-98EA-C484AA7B66B1}"/>
              </a:ext>
            </a:extLst>
          </p:cNvPr>
          <p:cNvSpPr/>
          <p:nvPr/>
        </p:nvSpPr>
        <p:spPr>
          <a:xfrm>
            <a:off x="0" y="12060"/>
            <a:ext cx="12192000" cy="6845940"/>
          </a:xfrm>
          <a:prstGeom prst="rect">
            <a:avLst/>
          </a:prstGeom>
          <a:solidFill>
            <a:schemeClr val="bg2">
              <a:alpha val="81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Calibri"/>
              <a:sym typeface="Calibri"/>
            </a:endParaRPr>
          </a:p>
        </p:txBody>
      </p:sp>
      <p:sp>
        <p:nvSpPr>
          <p:cNvPr id="4" name="Shape 922" descr="TextBox 5">
            <a:extLst>
              <a:ext uri="{FF2B5EF4-FFF2-40B4-BE49-F238E27FC236}">
                <a16:creationId xmlns:a16="http://schemas.microsoft.com/office/drawing/2014/main" id="{87F2026D-09C6-464B-86EA-A29E3E092F9F}"/>
              </a:ext>
            </a:extLst>
          </p:cNvPr>
          <p:cNvSpPr/>
          <p:nvPr/>
        </p:nvSpPr>
        <p:spPr>
          <a:xfrm>
            <a:off x="1378941" y="237443"/>
            <a:ext cx="9434118" cy="581698"/>
          </a:xfrm>
          <a:prstGeom prst="rect">
            <a:avLst/>
          </a:prstGeom>
          <a:ln w="25400">
            <a:solidFill>
              <a:srgbClr val="FFFF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73152" rIns="45719">
            <a:spAutoFit/>
          </a:bodyPr>
          <a:lstStyle>
            <a:lvl1pPr algn="ctr">
              <a:defRPr sz="4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sym typeface="Montserrat ExtraBold"/>
              </a:rPr>
              <a:t>THE PANDEMIC IS INCREASING CATEGORY TRAFFIC</a:t>
            </a:r>
            <a:endParaRPr kumimoji="0" sz="3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Montserrat ExtraBold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F4E7E8-94CF-4DAE-92DB-1F4B94BD4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7328064"/>
              </p:ext>
            </p:extLst>
          </p:nvPr>
        </p:nvGraphicFramePr>
        <p:xfrm>
          <a:off x="0" y="1829200"/>
          <a:ext cx="12192000" cy="4839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0" name="TextBox 84">
            <a:extLst>
              <a:ext uri="{FF2B5EF4-FFF2-40B4-BE49-F238E27FC236}">
                <a16:creationId xmlns:a16="http://schemas.microsoft.com/office/drawing/2014/main" id="{6657130F-EA24-42FE-97E8-1D86F473147F}"/>
              </a:ext>
            </a:extLst>
          </p:cNvPr>
          <p:cNvSpPr txBox="1"/>
          <p:nvPr/>
        </p:nvSpPr>
        <p:spPr>
          <a:xfrm>
            <a:off x="-642" y="6627568"/>
            <a:ext cx="42297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charset="0"/>
                <a:cs typeface="Arial" panose="020B0604020202020204" pitchFamily="34" charset="0"/>
                <a:sym typeface="Lato Bold" charset="0"/>
              </a:rPr>
              <a:t>*Rebased for confidentiality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40923-B2E6-4E40-8625-3815961FD94D}"/>
              </a:ext>
            </a:extLst>
          </p:cNvPr>
          <p:cNvSpPr txBox="1"/>
          <p:nvPr/>
        </p:nvSpPr>
        <p:spPr>
          <a:xfrm>
            <a:off x="643127" y="946885"/>
            <a:ext cx="11536681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marR="0" lvl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Calibri"/>
              </a:rPr>
              <a:t>Digital TV 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has increased 40% since beginning of February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ambria" panose="02040503050406030204" pitchFamily="18" charset="0"/>
              <a:cs typeface="Arial" panose="020B0604020202020204" pitchFamily="34" charset="0"/>
              <a:sym typeface="Calibri"/>
            </a:endParaRPr>
          </a:p>
          <a:p>
            <a:pPr marL="171450" marR="0" lvl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Calibri"/>
              </a:rPr>
              <a:t>Live streaming has 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increased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Calibri"/>
              </a:rPr>
              <a:t>by 46% since beginning of February </a:t>
            </a:r>
          </a:p>
          <a:p>
            <a:pPr marL="171450" marR="0" lvl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Calibri"/>
              </a:rPr>
              <a:t>Lifestyle has decreased 36% since beginning of February</a:t>
            </a:r>
          </a:p>
        </p:txBody>
      </p:sp>
      <p:pic>
        <p:nvPicPr>
          <p:cNvPr id="9" name="image6.png" descr="Picture 14">
            <a:extLst>
              <a:ext uri="{FF2B5EF4-FFF2-40B4-BE49-F238E27FC236}">
                <a16:creationId xmlns:a16="http://schemas.microsoft.com/office/drawing/2014/main" id="{F35E3CDA-A2F6-B849-86DD-5EE436B283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150692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BBF1E5C-E164-402F-94CD-8C0B09495DE1}"/>
              </a:ext>
            </a:extLst>
          </p:cNvPr>
          <p:cNvSpPr/>
          <p:nvPr/>
        </p:nvSpPr>
        <p:spPr>
          <a:xfrm>
            <a:off x="10291917" y="6637674"/>
            <a:ext cx="1895475" cy="220326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Calibri"/>
                <a:sym typeface="Calibri"/>
              </a:rPr>
              <a:t>Source:</a:t>
            </a: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Calibri"/>
                <a:sym typeface="Calibri"/>
              </a:rPr>
              <a:t> true[x] reporting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Avenir Light" charset="0"/>
              <a:cs typeface="Avenir Book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703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9B555F3-44CE-A74B-ABBC-5C41C607313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1"/>
          <a:stretch/>
        </p:blipFill>
        <p:spPr>
          <a:xfrm>
            <a:off x="-9505" y="0"/>
            <a:ext cx="1220086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57A647C-7377-F04B-80D4-43556C24FAA2}"/>
              </a:ext>
            </a:extLst>
          </p:cNvPr>
          <p:cNvSpPr/>
          <p:nvPr/>
        </p:nvSpPr>
        <p:spPr>
          <a:xfrm>
            <a:off x="-10149" y="12060"/>
            <a:ext cx="12192000" cy="6845940"/>
          </a:xfrm>
          <a:prstGeom prst="rect">
            <a:avLst/>
          </a:prstGeom>
          <a:solidFill>
            <a:schemeClr val="bg2">
              <a:alpha val="81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Calibri"/>
              <a:sym typeface="Calibri"/>
            </a:endParaRPr>
          </a:p>
        </p:txBody>
      </p:sp>
      <p:sp>
        <p:nvSpPr>
          <p:cNvPr id="4" name="Shape 922" descr="TextBox 5">
            <a:extLst>
              <a:ext uri="{FF2B5EF4-FFF2-40B4-BE49-F238E27FC236}">
                <a16:creationId xmlns:a16="http://schemas.microsoft.com/office/drawing/2014/main" id="{87F2026D-09C6-464B-86EA-A29E3E092F9F}"/>
              </a:ext>
            </a:extLst>
          </p:cNvPr>
          <p:cNvSpPr/>
          <p:nvPr/>
        </p:nvSpPr>
        <p:spPr>
          <a:xfrm>
            <a:off x="1089061" y="237443"/>
            <a:ext cx="9709078" cy="550920"/>
          </a:xfrm>
          <a:prstGeom prst="rect">
            <a:avLst/>
          </a:prstGeom>
          <a:ln w="25400">
            <a:solidFill>
              <a:srgbClr val="FFFF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73152" rIns="45719">
            <a:spAutoFit/>
          </a:bodyPr>
          <a:lstStyle>
            <a:lvl1pPr algn="ctr">
              <a:defRPr sz="4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sym typeface="Montserrat ExtraBold"/>
              </a:rPr>
              <a:t>THE PANDEMIC INCREASES CTV &amp; DESKTOP TRAFFIC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Montserrat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40923-B2E6-4E40-8625-3815961FD94D}"/>
              </a:ext>
            </a:extLst>
          </p:cNvPr>
          <p:cNvSpPr txBox="1"/>
          <p:nvPr/>
        </p:nvSpPr>
        <p:spPr>
          <a:xfrm>
            <a:off x="1797169" y="851492"/>
            <a:ext cx="908074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marR="0" lvl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Calibri"/>
              </a:rPr>
              <a:t>Desktop has </a:t>
            </a:r>
            <a:r>
              <a:rPr lang="en-US" sz="1600" dirty="0">
                <a:solidFill>
                  <a:srgbClr val="FFFFFF"/>
                </a:solidFill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in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Calibri"/>
              </a:rPr>
              <a:t>creased 22% since beginning of February</a:t>
            </a:r>
            <a:r>
              <a:rPr lang="en-US" sz="1600" dirty="0">
                <a:solidFill>
                  <a:srgbClr val="FFFFFF"/>
                </a:solidFill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ambria" panose="02040503050406030204" pitchFamily="18" charset="0"/>
              <a:cs typeface="Arial" panose="020B0604020202020204" pitchFamily="34" charset="0"/>
              <a:sym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CTV has increased 39% since beginning of February </a:t>
            </a:r>
          </a:p>
          <a:p>
            <a:pPr marL="171450" marR="0" lvl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600" dirty="0">
                <a:solidFill>
                  <a:srgbClr val="FFFFFF"/>
                </a:solidFill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Mobile has decreased 16% since beginning of February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Cambria" panose="02040503050406030204" pitchFamily="18" charset="0"/>
              <a:cs typeface="Arial" panose="020B0604020202020204" pitchFamily="34" charset="0"/>
              <a:sym typeface="Calibri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F4E7E8-94CF-4DAE-92DB-1F4B94BD4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416568"/>
              </p:ext>
            </p:extLst>
          </p:nvPr>
        </p:nvGraphicFramePr>
        <p:xfrm>
          <a:off x="0" y="1781174"/>
          <a:ext cx="12192000" cy="4839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6" name="TextBox 84">
            <a:extLst>
              <a:ext uri="{FF2B5EF4-FFF2-40B4-BE49-F238E27FC236}">
                <a16:creationId xmlns:a16="http://schemas.microsoft.com/office/drawing/2014/main" id="{B9442D4C-AB7D-4744-9D52-6AAA0459E66F}"/>
              </a:ext>
            </a:extLst>
          </p:cNvPr>
          <p:cNvSpPr txBox="1"/>
          <p:nvPr/>
        </p:nvSpPr>
        <p:spPr>
          <a:xfrm>
            <a:off x="322566" y="1902177"/>
            <a:ext cx="234443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charset="0"/>
                <a:cs typeface="Arial" panose="020B0604020202020204" pitchFamily="34" charset="0"/>
                <a:sym typeface="Lato Bold" charset="0"/>
              </a:rPr>
              <a:t>true[X] Network Traffic*</a:t>
            </a:r>
          </a:p>
        </p:txBody>
      </p:sp>
      <p:sp>
        <p:nvSpPr>
          <p:cNvPr id="80" name="TextBox 84">
            <a:extLst>
              <a:ext uri="{FF2B5EF4-FFF2-40B4-BE49-F238E27FC236}">
                <a16:creationId xmlns:a16="http://schemas.microsoft.com/office/drawing/2014/main" id="{6657130F-EA24-42FE-97E8-1D86F473147F}"/>
              </a:ext>
            </a:extLst>
          </p:cNvPr>
          <p:cNvSpPr txBox="1"/>
          <p:nvPr/>
        </p:nvSpPr>
        <p:spPr>
          <a:xfrm>
            <a:off x="-642" y="6627568"/>
            <a:ext cx="42297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charset="0"/>
                <a:cs typeface="Arial" panose="020B0604020202020204" pitchFamily="34" charset="0"/>
                <a:sym typeface="Lato Bold" charset="0"/>
              </a:rPr>
              <a:t>*Rebased for confidentiality</a:t>
            </a:r>
          </a:p>
        </p:txBody>
      </p:sp>
      <p:pic>
        <p:nvPicPr>
          <p:cNvPr id="9" name="image6.png" descr="Picture 14">
            <a:extLst>
              <a:ext uri="{FF2B5EF4-FFF2-40B4-BE49-F238E27FC236}">
                <a16:creationId xmlns:a16="http://schemas.microsoft.com/office/drawing/2014/main" id="{0F014A84-3200-8A4C-8AD9-A268D36185C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150692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73BF70D-7CE9-45B7-A29E-FCD3B1D3E79D}"/>
              </a:ext>
            </a:extLst>
          </p:cNvPr>
          <p:cNvSpPr/>
          <p:nvPr/>
        </p:nvSpPr>
        <p:spPr>
          <a:xfrm>
            <a:off x="10291917" y="6637674"/>
            <a:ext cx="1895475" cy="220326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Calibri"/>
                <a:sym typeface="Calibri"/>
              </a:rPr>
              <a:t>Source:</a:t>
            </a: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Calibri"/>
                <a:sym typeface="Calibri"/>
              </a:rPr>
              <a:t> true[x] reporting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Avenir Light" charset="0"/>
              <a:cs typeface="Avenir Book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040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689938C-9746-2B49-A784-0537BF79E65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9001D4-1F21-D941-BF94-5B932A7158E1}"/>
              </a:ext>
            </a:extLst>
          </p:cNvPr>
          <p:cNvSpPr/>
          <p:nvPr/>
        </p:nvSpPr>
        <p:spPr>
          <a:xfrm>
            <a:off x="-642" y="19071"/>
            <a:ext cx="12192000" cy="6845940"/>
          </a:xfrm>
          <a:prstGeom prst="rect">
            <a:avLst/>
          </a:prstGeom>
          <a:solidFill>
            <a:schemeClr val="bg2">
              <a:alpha val="81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Calibri"/>
              <a:sym typeface="Calibri"/>
            </a:endParaRPr>
          </a:p>
        </p:txBody>
      </p:sp>
      <p:sp>
        <p:nvSpPr>
          <p:cNvPr id="4" name="Shape 922" descr="TextBox 5">
            <a:extLst>
              <a:ext uri="{FF2B5EF4-FFF2-40B4-BE49-F238E27FC236}">
                <a16:creationId xmlns:a16="http://schemas.microsoft.com/office/drawing/2014/main" id="{87F2026D-09C6-464B-86EA-A29E3E092F9F}"/>
              </a:ext>
            </a:extLst>
          </p:cNvPr>
          <p:cNvSpPr/>
          <p:nvPr/>
        </p:nvSpPr>
        <p:spPr>
          <a:xfrm>
            <a:off x="1657136" y="237443"/>
            <a:ext cx="9078893" cy="581698"/>
          </a:xfrm>
          <a:prstGeom prst="rect">
            <a:avLst/>
          </a:prstGeom>
          <a:ln w="25400">
            <a:solidFill>
              <a:srgbClr val="FFFF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73152" rIns="45719">
            <a:spAutoFit/>
          </a:bodyPr>
          <a:lstStyle>
            <a:lvl1pPr algn="ctr">
              <a:defRPr sz="4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sym typeface="Montserrat ExtraBold"/>
              </a:rPr>
              <a:t>THIS PANDEMIC DRIVES “NEW ENGAGERS”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40923-B2E6-4E40-8625-3815961FD94D}"/>
              </a:ext>
            </a:extLst>
          </p:cNvPr>
          <p:cNvSpPr txBox="1"/>
          <p:nvPr/>
        </p:nvSpPr>
        <p:spPr>
          <a:xfrm>
            <a:off x="761999" y="988652"/>
            <a:ext cx="1086916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marR="0" lvl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Since February, there has been a 28% increase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Calibri"/>
              </a:rPr>
              <a:t>in “new engagers” (viewers opting in for the first time)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F4E7E8-94CF-4DAE-92DB-1F4B94BD4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00528"/>
              </p:ext>
            </p:extLst>
          </p:nvPr>
        </p:nvGraphicFramePr>
        <p:xfrm>
          <a:off x="0" y="1781174"/>
          <a:ext cx="12192000" cy="4839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6" name="TextBox 84">
            <a:extLst>
              <a:ext uri="{FF2B5EF4-FFF2-40B4-BE49-F238E27FC236}">
                <a16:creationId xmlns:a16="http://schemas.microsoft.com/office/drawing/2014/main" id="{B9442D4C-AB7D-4744-9D52-6AAA0459E66F}"/>
              </a:ext>
            </a:extLst>
          </p:cNvPr>
          <p:cNvSpPr txBox="1"/>
          <p:nvPr/>
        </p:nvSpPr>
        <p:spPr>
          <a:xfrm>
            <a:off x="322566" y="1856457"/>
            <a:ext cx="234443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charset="0"/>
                <a:cs typeface="Arial" panose="020B0604020202020204" pitchFamily="34" charset="0"/>
                <a:sym typeface="Lato Bold" charset="0"/>
              </a:rPr>
              <a:t>true[X] Network Traffic*</a:t>
            </a:r>
          </a:p>
        </p:txBody>
      </p:sp>
      <p:sp>
        <p:nvSpPr>
          <p:cNvPr id="80" name="TextBox 84">
            <a:extLst>
              <a:ext uri="{FF2B5EF4-FFF2-40B4-BE49-F238E27FC236}">
                <a16:creationId xmlns:a16="http://schemas.microsoft.com/office/drawing/2014/main" id="{6657130F-EA24-42FE-97E8-1D86F473147F}"/>
              </a:ext>
            </a:extLst>
          </p:cNvPr>
          <p:cNvSpPr txBox="1"/>
          <p:nvPr/>
        </p:nvSpPr>
        <p:spPr>
          <a:xfrm>
            <a:off x="-642" y="6627568"/>
            <a:ext cx="4229742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charset="0"/>
                <a:cs typeface="Arial" panose="020B0604020202020204" pitchFamily="34" charset="0"/>
                <a:sym typeface="Lato Bold" charset="0"/>
              </a:rPr>
              <a:t>*Rebased for confidentiality</a:t>
            </a:r>
          </a:p>
        </p:txBody>
      </p:sp>
      <p:pic>
        <p:nvPicPr>
          <p:cNvPr id="9" name="image6.png" descr="Picture 14">
            <a:extLst>
              <a:ext uri="{FF2B5EF4-FFF2-40B4-BE49-F238E27FC236}">
                <a16:creationId xmlns:a16="http://schemas.microsoft.com/office/drawing/2014/main" id="{569BD1DA-A90A-2347-B3E2-A3239E306B1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150692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6AEA7BF-00F4-4481-8CE8-1A7F99C8D29C}"/>
              </a:ext>
            </a:extLst>
          </p:cNvPr>
          <p:cNvSpPr/>
          <p:nvPr/>
        </p:nvSpPr>
        <p:spPr>
          <a:xfrm>
            <a:off x="10291917" y="6637674"/>
            <a:ext cx="1895475" cy="220326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Calibri"/>
                <a:sym typeface="Calibri"/>
              </a:rPr>
              <a:t>Source:</a:t>
            </a: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Calibri"/>
                <a:sym typeface="Calibri"/>
              </a:rPr>
              <a:t> true[x] reporting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Avenir Light" charset="0"/>
              <a:cs typeface="Avenir Book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853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F6C70A-746E-7C45-B7DB-6AF83E927A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3872E1-BE06-504F-9284-75F74511A7F1}"/>
              </a:ext>
            </a:extLst>
          </p:cNvPr>
          <p:cNvSpPr/>
          <p:nvPr/>
        </p:nvSpPr>
        <p:spPr>
          <a:xfrm>
            <a:off x="0" y="0"/>
            <a:ext cx="12192000" cy="6845940"/>
          </a:xfrm>
          <a:prstGeom prst="rect">
            <a:avLst/>
          </a:prstGeom>
          <a:solidFill>
            <a:schemeClr val="bg2">
              <a:alpha val="81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j-ea"/>
              <a:cs typeface="Calibri"/>
              <a:sym typeface="Calibri"/>
            </a:endParaRPr>
          </a:p>
        </p:txBody>
      </p:sp>
      <p:sp>
        <p:nvSpPr>
          <p:cNvPr id="4" name="Shape 922" descr="TextBox 5">
            <a:extLst>
              <a:ext uri="{FF2B5EF4-FFF2-40B4-BE49-F238E27FC236}">
                <a16:creationId xmlns:a16="http://schemas.microsoft.com/office/drawing/2014/main" id="{87F2026D-09C6-464B-86EA-A29E3E092F9F}"/>
              </a:ext>
            </a:extLst>
          </p:cNvPr>
          <p:cNvSpPr/>
          <p:nvPr/>
        </p:nvSpPr>
        <p:spPr>
          <a:xfrm>
            <a:off x="955497" y="237443"/>
            <a:ext cx="10078948" cy="550920"/>
          </a:xfrm>
          <a:prstGeom prst="rect">
            <a:avLst/>
          </a:prstGeom>
          <a:ln w="25400">
            <a:solidFill>
              <a:srgbClr val="FFFF00"/>
            </a:solidFill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tIns="73152" rIns="45719">
            <a:spAutoFit/>
          </a:bodyPr>
          <a:lstStyle>
            <a:lvl1pPr algn="ctr">
              <a:defRPr sz="4200"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sym typeface="Montserrat ExtraBold"/>
              </a:rPr>
              <a:t>VALUE EXCHANGE OPT-INS REMAIN EXTREMELY VALUABLE </a:t>
            </a:r>
            <a:endParaRPr kumimoji="0" sz="2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sym typeface="Montserrat Extra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240923-B2E6-4E40-8625-3815961FD94D}"/>
              </a:ext>
            </a:extLst>
          </p:cNvPr>
          <p:cNvSpPr txBox="1"/>
          <p:nvPr/>
        </p:nvSpPr>
        <p:spPr>
          <a:xfrm>
            <a:off x="761999" y="906356"/>
            <a:ext cx="11225785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marR="0" lvl="0" indent="-17145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ea typeface="Cambria" panose="02040503050406030204" pitchFamily="18" charset="0"/>
                <a:cs typeface="Arial" panose="020B0604020202020204" pitchFamily="34" charset="0"/>
                <a:sym typeface="Calibri"/>
              </a:rPr>
              <a:t>When making a decision during commercial breaks, a consistent 77% opt-in to interact suggesting that consumers still want to engage with brands, lean in and hear what they have to say. Opt-in decreased to as low as 69% the first week of June, then as a high as 81% in July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0F4E7E8-94CF-4DAE-92DB-1F4B94BD40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051897"/>
              </p:ext>
            </p:extLst>
          </p:nvPr>
        </p:nvGraphicFramePr>
        <p:xfrm>
          <a:off x="652071" y="1694719"/>
          <a:ext cx="11539928" cy="48393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6" name="TextBox 84">
            <a:extLst>
              <a:ext uri="{FF2B5EF4-FFF2-40B4-BE49-F238E27FC236}">
                <a16:creationId xmlns:a16="http://schemas.microsoft.com/office/drawing/2014/main" id="{B9442D4C-AB7D-4744-9D52-6AAA0459E66F}"/>
              </a:ext>
            </a:extLst>
          </p:cNvPr>
          <p:cNvSpPr txBox="1"/>
          <p:nvPr/>
        </p:nvSpPr>
        <p:spPr>
          <a:xfrm>
            <a:off x="1588484" y="2515422"/>
            <a:ext cx="782002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charset="0"/>
                <a:cs typeface="Arial" panose="020B0604020202020204" pitchFamily="34" charset="0"/>
                <a:sym typeface="Lato Bold" charset="0"/>
              </a:rPr>
              <a:t>“Opt-In”: Choosing An Interactive Ad Value Exchange During FEP Commercial Breaks</a:t>
            </a:r>
          </a:p>
        </p:txBody>
      </p:sp>
      <p:sp>
        <p:nvSpPr>
          <p:cNvPr id="8" name="TextBox 84">
            <a:extLst>
              <a:ext uri="{FF2B5EF4-FFF2-40B4-BE49-F238E27FC236}">
                <a16:creationId xmlns:a16="http://schemas.microsoft.com/office/drawing/2014/main" id="{47F51AB8-5745-405F-883B-71D186C87D85}"/>
              </a:ext>
            </a:extLst>
          </p:cNvPr>
          <p:cNvSpPr txBox="1"/>
          <p:nvPr/>
        </p:nvSpPr>
        <p:spPr>
          <a:xfrm>
            <a:off x="1588484" y="5563486"/>
            <a:ext cx="533400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 pitchFamily="34" charset="0"/>
                <a:ea typeface="ＭＳ Ｐゴシック" charset="0"/>
                <a:cs typeface="Arial" panose="020B0604020202020204" pitchFamily="34" charset="0"/>
                <a:sym typeface="Lato Bold" charset="0"/>
              </a:rPr>
              <a:t>“Opt-Out”: Choosing a Normal Commercial Break</a:t>
            </a:r>
          </a:p>
        </p:txBody>
      </p:sp>
      <p:pic>
        <p:nvPicPr>
          <p:cNvPr id="12" name="image6.png" descr="Picture 14">
            <a:extLst>
              <a:ext uri="{FF2B5EF4-FFF2-40B4-BE49-F238E27FC236}">
                <a16:creationId xmlns:a16="http://schemas.microsoft.com/office/drawing/2014/main" id="{8FB3DC10-D114-BA45-8766-8EED511A6B0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42378" y="150692"/>
            <a:ext cx="888254" cy="28839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55BB70E-5464-4FC8-8D26-B2F10A7B3357}"/>
              </a:ext>
            </a:extLst>
          </p:cNvPr>
          <p:cNvSpPr/>
          <p:nvPr/>
        </p:nvSpPr>
        <p:spPr>
          <a:xfrm>
            <a:off x="10291917" y="6637674"/>
            <a:ext cx="1895475" cy="220326"/>
          </a:xfrm>
          <a:prstGeom prst="rect">
            <a:avLst/>
          </a:prstGeom>
          <a:noFill/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Calibri"/>
                <a:sym typeface="Calibri"/>
              </a:rPr>
              <a:t>Source:</a:t>
            </a:r>
            <a:r>
              <a:rPr kumimoji="0" lang="en-US" sz="8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 pitchFamily="34" charset="0"/>
                <a:cs typeface="Calibri"/>
                <a:sym typeface="Calibri"/>
              </a:rPr>
              <a:t> true[x] reporting</a:t>
            </a:r>
            <a:endParaRPr kumimoji="0" lang="en-US" altLang="en-US" sz="8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 pitchFamily="34" charset="0"/>
              <a:ea typeface="Avenir Light" charset="0"/>
              <a:cs typeface="Avenir Book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82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4252"/>
      </a:accent1>
      <a:accent2>
        <a:srgbClr val="70A8AF"/>
      </a:accent2>
      <a:accent3>
        <a:srgbClr val="82B8BF"/>
      </a:accent3>
      <a:accent4>
        <a:srgbClr val="99C6CC"/>
      </a:accent4>
      <a:accent5>
        <a:srgbClr val="AECED2"/>
      </a:accent5>
      <a:accent6>
        <a:srgbClr val="CBDCDF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TRUEX-PPT-THEME">
  <a:themeElements>
    <a:clrScheme name="TRUE[X] COLOR THEME">
      <a:dk1>
        <a:srgbClr val="808080"/>
      </a:dk1>
      <a:lt1>
        <a:srgbClr val="FFFFFF"/>
      </a:lt1>
      <a:dk2>
        <a:srgbClr val="000009"/>
      </a:dk2>
      <a:lt2>
        <a:srgbClr val="E7E6E6"/>
      </a:lt2>
      <a:accent1>
        <a:srgbClr val="44C5E1"/>
      </a:accent1>
      <a:accent2>
        <a:srgbClr val="808080"/>
      </a:accent2>
      <a:accent3>
        <a:srgbClr val="000000"/>
      </a:accent3>
      <a:accent4>
        <a:srgbClr val="FFFFFF"/>
      </a:accent4>
      <a:accent5>
        <a:srgbClr val="44C5E1"/>
      </a:accent5>
      <a:accent6>
        <a:srgbClr val="44C5E1"/>
      </a:accent6>
      <a:hlink>
        <a:srgbClr val="44C5E1"/>
      </a:hlink>
      <a:folHlink>
        <a:srgbClr val="44C5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X-PPT-THEME" id="{64AFEAB6-9641-2F4D-B8AC-7C812499EDA5}" vid="{4ED41E4C-19E5-8546-8BF1-3D38693FDC51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4252"/>
      </a:accent1>
      <a:accent2>
        <a:srgbClr val="70A8AF"/>
      </a:accent2>
      <a:accent3>
        <a:srgbClr val="82B8BF"/>
      </a:accent3>
      <a:accent4>
        <a:srgbClr val="99C6CC"/>
      </a:accent4>
      <a:accent5>
        <a:srgbClr val="AECED2"/>
      </a:accent5>
      <a:accent6>
        <a:srgbClr val="CBDCDF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6_Office Theme">
  <a:themeElements>
    <a:clrScheme name="Custom 11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4252"/>
      </a:accent1>
      <a:accent2>
        <a:srgbClr val="00B0F0"/>
      </a:accent2>
      <a:accent3>
        <a:srgbClr val="82B8BF"/>
      </a:accent3>
      <a:accent4>
        <a:srgbClr val="99C6CC"/>
      </a:accent4>
      <a:accent5>
        <a:srgbClr val="AECED2"/>
      </a:accent5>
      <a:accent6>
        <a:srgbClr val="CBDCDF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5.xml><?xml version="1.0" encoding="utf-8"?>
<a:theme xmlns:a="http://schemas.openxmlformats.org/drawingml/2006/main" name="8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4252"/>
      </a:accent1>
      <a:accent2>
        <a:srgbClr val="70A8AF"/>
      </a:accent2>
      <a:accent3>
        <a:srgbClr val="82B8BF"/>
      </a:accent3>
      <a:accent4>
        <a:srgbClr val="99C6CC"/>
      </a:accent4>
      <a:accent5>
        <a:srgbClr val="AECED2"/>
      </a:accent5>
      <a:accent6>
        <a:srgbClr val="CBDCDF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4_TRUEX-PPT-THEME">
  <a:themeElements>
    <a:clrScheme name="TRUE[X] COLOR THEME">
      <a:dk1>
        <a:srgbClr val="808080"/>
      </a:dk1>
      <a:lt1>
        <a:srgbClr val="FFFFFF"/>
      </a:lt1>
      <a:dk2>
        <a:srgbClr val="000009"/>
      </a:dk2>
      <a:lt2>
        <a:srgbClr val="E7E6E6"/>
      </a:lt2>
      <a:accent1>
        <a:srgbClr val="44C5E1"/>
      </a:accent1>
      <a:accent2>
        <a:srgbClr val="808080"/>
      </a:accent2>
      <a:accent3>
        <a:srgbClr val="000000"/>
      </a:accent3>
      <a:accent4>
        <a:srgbClr val="FFFFFF"/>
      </a:accent4>
      <a:accent5>
        <a:srgbClr val="44C5E1"/>
      </a:accent5>
      <a:accent6>
        <a:srgbClr val="44C5E1"/>
      </a:accent6>
      <a:hlink>
        <a:srgbClr val="44C5E1"/>
      </a:hlink>
      <a:folHlink>
        <a:srgbClr val="44C5E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UEX-PPT-THEME" id="{64AFEAB6-9641-2F4D-B8AC-7C812499EDA5}" vid="{4ED41E4C-19E5-8546-8BF1-3D38693FDC51}"/>
    </a:ext>
  </a:extLst>
</a:theme>
</file>

<file path=ppt/theme/theme7.xml><?xml version="1.0" encoding="utf-8"?>
<a:theme xmlns:a="http://schemas.openxmlformats.org/drawingml/2006/main" name="7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4252"/>
      </a:accent1>
      <a:accent2>
        <a:srgbClr val="70A8AF"/>
      </a:accent2>
      <a:accent3>
        <a:srgbClr val="82B8BF"/>
      </a:accent3>
      <a:accent4>
        <a:srgbClr val="99C6CC"/>
      </a:accent4>
      <a:accent5>
        <a:srgbClr val="AECED2"/>
      </a:accent5>
      <a:accent6>
        <a:srgbClr val="CBDCDF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4_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4252"/>
      </a:accent1>
      <a:accent2>
        <a:srgbClr val="70A8AF"/>
      </a:accent2>
      <a:accent3>
        <a:srgbClr val="82B8BF"/>
      </a:accent3>
      <a:accent4>
        <a:srgbClr val="99C6CC"/>
      </a:accent4>
      <a:accent5>
        <a:srgbClr val="AECED2"/>
      </a:accent5>
      <a:accent6>
        <a:srgbClr val="CBDCDF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84252"/>
      </a:accent1>
      <a:accent2>
        <a:srgbClr val="70A8AF"/>
      </a:accent2>
      <a:accent3>
        <a:srgbClr val="82B8BF"/>
      </a:accent3>
      <a:accent4>
        <a:srgbClr val="99C6CC"/>
      </a:accent4>
      <a:accent5>
        <a:srgbClr val="AECED2"/>
      </a:accent5>
      <a:accent6>
        <a:srgbClr val="CBDCDF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27665</TotalTime>
  <Words>249</Words>
  <Application>Microsoft Office PowerPoint</Application>
  <PresentationFormat>Widescreen</PresentationFormat>
  <Paragraphs>28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5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1_Office Theme</vt:lpstr>
      <vt:lpstr>1_TRUEX-PPT-THEME</vt:lpstr>
      <vt:lpstr>2_Office Theme</vt:lpstr>
      <vt:lpstr>6_Office Theme</vt:lpstr>
      <vt:lpstr>8_Office Theme</vt:lpstr>
      <vt:lpstr>4_TRUEX-PPT-THEME</vt:lpstr>
      <vt:lpstr>7_Office Theme</vt:lpstr>
      <vt:lpstr>4_Office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Chon</dc:creator>
  <cp:lastModifiedBy>Michael Samson</cp:lastModifiedBy>
  <cp:revision>390</cp:revision>
  <dcterms:modified xsi:type="dcterms:W3CDTF">2020-08-21T17:31:22Z</dcterms:modified>
</cp:coreProperties>
</file>